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97" r:id="rId3"/>
    <p:sldId id="295" r:id="rId4"/>
    <p:sldId id="298" r:id="rId5"/>
    <p:sldId id="271" r:id="rId6"/>
    <p:sldId id="299" r:id="rId7"/>
    <p:sldId id="283" r:id="rId8"/>
    <p:sldId id="277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3" r:id="rId17"/>
    <p:sldId id="314" r:id="rId18"/>
    <p:sldId id="316" r:id="rId19"/>
    <p:sldId id="317" r:id="rId20"/>
    <p:sldId id="318" r:id="rId21"/>
    <p:sldId id="320" r:id="rId22"/>
    <p:sldId id="321" r:id="rId23"/>
    <p:sldId id="330" r:id="rId24"/>
    <p:sldId id="322" r:id="rId25"/>
    <p:sldId id="323" r:id="rId26"/>
    <p:sldId id="324" r:id="rId27"/>
    <p:sldId id="325" r:id="rId28"/>
    <p:sldId id="326" r:id="rId29"/>
    <p:sldId id="327" r:id="rId30"/>
    <p:sldId id="331" r:id="rId31"/>
    <p:sldId id="328" r:id="rId32"/>
    <p:sldId id="329" r:id="rId33"/>
    <p:sldId id="332" r:id="rId34"/>
    <p:sldId id="333" r:id="rId35"/>
    <p:sldId id="334" r:id="rId36"/>
    <p:sldId id="33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93300"/>
    <a:srgbClr val="336600"/>
    <a:srgbClr val="6600CC"/>
    <a:srgbClr val="0000FF"/>
    <a:srgbClr val="9966FF"/>
    <a:srgbClr val="CCECFF"/>
    <a:srgbClr val="CCCCFF"/>
    <a:srgbClr val="B2B2B2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 autoAdjust="0"/>
    <p:restoredTop sz="91074" autoAdjust="0"/>
  </p:normalViewPr>
  <p:slideViewPr>
    <p:cSldViewPr>
      <p:cViewPr varScale="1">
        <p:scale>
          <a:sx n="89" d="100"/>
          <a:sy n="89" d="100"/>
        </p:scale>
        <p:origin x="-1248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E99506-E0CE-4BAF-9233-49AFB1B19C51}" type="doc">
      <dgm:prSet loTypeId="urn:microsoft.com/office/officeart/2005/8/layout/arrow2" loCatId="process" qsTypeId="urn:microsoft.com/office/officeart/2005/8/quickstyle/3d3" qsCatId="3D" csTypeId="urn:microsoft.com/office/officeart/2005/8/colors/accent1_2" csCatId="accent1" phldr="1"/>
      <dgm:spPr/>
    </dgm:pt>
    <dgm:pt modelId="{DD801038-482C-44CC-8B18-B2C8D3190E22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НЕ ПЛОХОЙ САДИК</a:t>
          </a:r>
          <a:r>
            <a: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» </a:t>
          </a:r>
          <a:endParaRPr lang="ru-RU" sz="24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77178D-5A50-41B9-AAC2-86B1B45466CA}" type="parTrans" cxnId="{F37746E0-77CA-4686-B704-1C0F89346D6D}">
      <dgm:prSet/>
      <dgm:spPr/>
      <dgm:t>
        <a:bodyPr/>
        <a:lstStyle/>
        <a:p>
          <a:endParaRPr lang="ru-RU"/>
        </a:p>
      </dgm:t>
    </dgm:pt>
    <dgm:pt modelId="{31F1161E-929D-43E1-8DB1-E472CD9F2F47}" type="sibTrans" cxnId="{F37746E0-77CA-4686-B704-1C0F89346D6D}">
      <dgm:prSet/>
      <dgm:spPr/>
      <dgm:t>
        <a:bodyPr/>
        <a:lstStyle/>
        <a:p>
          <a:endParaRPr lang="ru-RU"/>
        </a:p>
      </dgm:t>
    </dgm:pt>
    <dgm:pt modelId="{F0D594A1-E0FA-4400-97FA-66A504017440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«ХОРОШИЙ САД»</a:t>
          </a:r>
          <a:endParaRPr lang="ru-RU" sz="20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5D5DC8-F82D-496F-90F6-7C90CEC1B44F}" type="parTrans" cxnId="{A5E4EEE8-0A58-4F03-B6BE-FCFC73A80A3D}">
      <dgm:prSet/>
      <dgm:spPr/>
      <dgm:t>
        <a:bodyPr/>
        <a:lstStyle/>
        <a:p>
          <a:endParaRPr lang="ru-RU"/>
        </a:p>
      </dgm:t>
    </dgm:pt>
    <dgm:pt modelId="{3C0060D5-2B1F-40B0-9F00-77BB2839B927}" type="sibTrans" cxnId="{A5E4EEE8-0A58-4F03-B6BE-FCFC73A80A3D}">
      <dgm:prSet/>
      <dgm:spPr/>
      <dgm:t>
        <a:bodyPr/>
        <a:lstStyle/>
        <a:p>
          <a:endParaRPr lang="ru-RU"/>
        </a:p>
      </dgm:t>
    </dgm:pt>
    <dgm:pt modelId="{12FFCE4C-3F41-4FE8-AE62-006C7EA681EB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«ОТЛИЧНЫЙ САД!»</a:t>
          </a:r>
          <a:endParaRPr lang="ru-RU" sz="20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1DE7B2-6E25-46CA-960E-83DCA576B3BE}" type="parTrans" cxnId="{119674D0-C3D2-45BA-A3AD-248898E9F99D}">
      <dgm:prSet/>
      <dgm:spPr/>
      <dgm:t>
        <a:bodyPr/>
        <a:lstStyle/>
        <a:p>
          <a:endParaRPr lang="ru-RU"/>
        </a:p>
      </dgm:t>
    </dgm:pt>
    <dgm:pt modelId="{7589C97D-F383-46B8-A147-C89FF42A5BF6}" type="sibTrans" cxnId="{119674D0-C3D2-45BA-A3AD-248898E9F99D}">
      <dgm:prSet/>
      <dgm:spPr/>
      <dgm:t>
        <a:bodyPr/>
        <a:lstStyle/>
        <a:p>
          <a:endParaRPr lang="ru-RU"/>
        </a:p>
      </dgm:t>
    </dgm:pt>
    <dgm:pt modelId="{BB3374DA-62A3-403D-AADC-758A8E7C12B4}" type="pres">
      <dgm:prSet presAssocID="{D8E99506-E0CE-4BAF-9233-49AFB1B19C51}" presName="arrowDiagram" presStyleCnt="0">
        <dgm:presLayoutVars>
          <dgm:chMax val="5"/>
          <dgm:dir/>
          <dgm:resizeHandles val="exact"/>
        </dgm:presLayoutVars>
      </dgm:prSet>
      <dgm:spPr/>
    </dgm:pt>
    <dgm:pt modelId="{DF139DD2-2640-4B94-9CDF-F35315898B2B}" type="pres">
      <dgm:prSet presAssocID="{D8E99506-E0CE-4BAF-9233-49AFB1B19C51}" presName="arrow" presStyleLbl="bgShp" presStyleIdx="0" presStyleCnt="1" custLinFactNeighborX="-1624" custLinFactNeighborY="1565"/>
      <dgm:spPr/>
      <dgm:t>
        <a:bodyPr/>
        <a:lstStyle/>
        <a:p>
          <a:endParaRPr lang="ru-RU"/>
        </a:p>
      </dgm:t>
    </dgm:pt>
    <dgm:pt modelId="{36B88027-7329-4294-8581-A4706BE7330E}" type="pres">
      <dgm:prSet presAssocID="{D8E99506-E0CE-4BAF-9233-49AFB1B19C51}" presName="arrowDiagram3" presStyleCnt="0"/>
      <dgm:spPr/>
    </dgm:pt>
    <dgm:pt modelId="{E19D37C9-F3E4-486A-9E19-BB8A9F8D5696}" type="pres">
      <dgm:prSet presAssocID="{DD801038-482C-44CC-8B18-B2C8D3190E22}" presName="bullet3a" presStyleLbl="node1" presStyleIdx="0" presStyleCnt="3"/>
      <dgm:spPr/>
    </dgm:pt>
    <dgm:pt modelId="{E597C979-52B1-4203-AD62-D1D68DD8759D}" type="pres">
      <dgm:prSet presAssocID="{DD801038-482C-44CC-8B18-B2C8D3190E22}" presName="textBox3a" presStyleLbl="revTx" presStyleIdx="0" presStyleCnt="3" custScaleX="236823" custScaleY="43316" custLinFactNeighborX="4244" custLinFactNeighborY="17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08B79-EF64-41C1-B901-B05E479ECB30}" type="pres">
      <dgm:prSet presAssocID="{F0D594A1-E0FA-4400-97FA-66A504017440}" presName="bullet3b" presStyleLbl="node1" presStyleIdx="1" presStyleCnt="3"/>
      <dgm:spPr/>
    </dgm:pt>
    <dgm:pt modelId="{58FB84F1-290C-4CDF-BA15-1D12C2717904}" type="pres">
      <dgm:prSet presAssocID="{F0D594A1-E0FA-4400-97FA-66A504017440}" presName="textBox3b" presStyleLbl="revTx" presStyleIdx="1" presStyleCnt="3" custScaleX="159657" custScaleY="77186" custLinFactNeighborX="-13402" custLinFactNeighborY="3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6CBC6-0868-4521-9202-3E3C954FFAAB}" type="pres">
      <dgm:prSet presAssocID="{12FFCE4C-3F41-4FE8-AE62-006C7EA681EB}" presName="bullet3c" presStyleLbl="node1" presStyleIdx="2" presStyleCnt="3"/>
      <dgm:spPr/>
    </dgm:pt>
    <dgm:pt modelId="{F644C393-786D-4157-96F8-2BEE5398B19F}" type="pres">
      <dgm:prSet presAssocID="{12FFCE4C-3F41-4FE8-AE62-006C7EA681EB}" presName="textBox3c" presStyleLbl="revTx" presStyleIdx="2" presStyleCnt="3" custScaleX="202649" custScaleY="80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51053-C33C-487A-BEFF-759097E4F0F9}" type="presOf" srcId="{D8E99506-E0CE-4BAF-9233-49AFB1B19C51}" destId="{BB3374DA-62A3-403D-AADC-758A8E7C12B4}" srcOrd="0" destOrd="0" presId="urn:microsoft.com/office/officeart/2005/8/layout/arrow2"/>
    <dgm:cxn modelId="{119674D0-C3D2-45BA-A3AD-248898E9F99D}" srcId="{D8E99506-E0CE-4BAF-9233-49AFB1B19C51}" destId="{12FFCE4C-3F41-4FE8-AE62-006C7EA681EB}" srcOrd="2" destOrd="0" parTransId="{A41DE7B2-6E25-46CA-960E-83DCA576B3BE}" sibTransId="{7589C97D-F383-46B8-A147-C89FF42A5BF6}"/>
    <dgm:cxn modelId="{A5E4EEE8-0A58-4F03-B6BE-FCFC73A80A3D}" srcId="{D8E99506-E0CE-4BAF-9233-49AFB1B19C51}" destId="{F0D594A1-E0FA-4400-97FA-66A504017440}" srcOrd="1" destOrd="0" parTransId="{025D5DC8-F82D-496F-90F6-7C90CEC1B44F}" sibTransId="{3C0060D5-2B1F-40B0-9F00-77BB2839B927}"/>
    <dgm:cxn modelId="{A181E08F-A93D-4345-B241-7651BE634648}" type="presOf" srcId="{F0D594A1-E0FA-4400-97FA-66A504017440}" destId="{58FB84F1-290C-4CDF-BA15-1D12C2717904}" srcOrd="0" destOrd="0" presId="urn:microsoft.com/office/officeart/2005/8/layout/arrow2"/>
    <dgm:cxn modelId="{04237A6D-395B-419C-884C-8F458C5132E5}" type="presOf" srcId="{DD801038-482C-44CC-8B18-B2C8D3190E22}" destId="{E597C979-52B1-4203-AD62-D1D68DD8759D}" srcOrd="0" destOrd="0" presId="urn:microsoft.com/office/officeart/2005/8/layout/arrow2"/>
    <dgm:cxn modelId="{F37746E0-77CA-4686-B704-1C0F89346D6D}" srcId="{D8E99506-E0CE-4BAF-9233-49AFB1B19C51}" destId="{DD801038-482C-44CC-8B18-B2C8D3190E22}" srcOrd="0" destOrd="0" parTransId="{4E77178D-5A50-41B9-AAC2-86B1B45466CA}" sibTransId="{31F1161E-929D-43E1-8DB1-E472CD9F2F47}"/>
    <dgm:cxn modelId="{A2606C76-6AFD-4EFA-BA96-98C22074A206}" type="presOf" srcId="{12FFCE4C-3F41-4FE8-AE62-006C7EA681EB}" destId="{F644C393-786D-4157-96F8-2BEE5398B19F}" srcOrd="0" destOrd="0" presId="urn:microsoft.com/office/officeart/2005/8/layout/arrow2"/>
    <dgm:cxn modelId="{C11B5835-E779-4A07-BABD-150346AF520D}" type="presParOf" srcId="{BB3374DA-62A3-403D-AADC-758A8E7C12B4}" destId="{DF139DD2-2640-4B94-9CDF-F35315898B2B}" srcOrd="0" destOrd="0" presId="urn:microsoft.com/office/officeart/2005/8/layout/arrow2"/>
    <dgm:cxn modelId="{F7544BDC-6723-4638-AB98-7BCBCEB3C285}" type="presParOf" srcId="{BB3374DA-62A3-403D-AADC-758A8E7C12B4}" destId="{36B88027-7329-4294-8581-A4706BE7330E}" srcOrd="1" destOrd="0" presId="urn:microsoft.com/office/officeart/2005/8/layout/arrow2"/>
    <dgm:cxn modelId="{27823228-E1C5-4C9B-A401-5598E740D432}" type="presParOf" srcId="{36B88027-7329-4294-8581-A4706BE7330E}" destId="{E19D37C9-F3E4-486A-9E19-BB8A9F8D5696}" srcOrd="0" destOrd="0" presId="urn:microsoft.com/office/officeart/2005/8/layout/arrow2"/>
    <dgm:cxn modelId="{FBF155DF-7208-4E80-941A-1D694D58D0C5}" type="presParOf" srcId="{36B88027-7329-4294-8581-A4706BE7330E}" destId="{E597C979-52B1-4203-AD62-D1D68DD8759D}" srcOrd="1" destOrd="0" presId="urn:microsoft.com/office/officeart/2005/8/layout/arrow2"/>
    <dgm:cxn modelId="{19C6E8D8-FBAB-4EC7-A1F0-E767C293A9E5}" type="presParOf" srcId="{36B88027-7329-4294-8581-A4706BE7330E}" destId="{3A308B79-EF64-41C1-B901-B05E479ECB30}" srcOrd="2" destOrd="0" presId="urn:microsoft.com/office/officeart/2005/8/layout/arrow2"/>
    <dgm:cxn modelId="{FCB03F5F-CC14-4796-A87B-92FD3BD1E3FA}" type="presParOf" srcId="{36B88027-7329-4294-8581-A4706BE7330E}" destId="{58FB84F1-290C-4CDF-BA15-1D12C2717904}" srcOrd="3" destOrd="0" presId="urn:microsoft.com/office/officeart/2005/8/layout/arrow2"/>
    <dgm:cxn modelId="{E4C6BE57-E99F-47ED-BE2F-BBF3E3678D56}" type="presParOf" srcId="{36B88027-7329-4294-8581-A4706BE7330E}" destId="{B886CBC6-0868-4521-9202-3E3C954FFAAB}" srcOrd="4" destOrd="0" presId="urn:microsoft.com/office/officeart/2005/8/layout/arrow2"/>
    <dgm:cxn modelId="{62E42436-11E2-4006-8BA8-90EA77AF7C3F}" type="presParOf" srcId="{36B88027-7329-4294-8581-A4706BE7330E}" destId="{F644C393-786D-4157-96F8-2BEE5398B19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111321-3C45-4615-A6BB-C04B64A29EF8}" type="doc">
      <dgm:prSet loTypeId="urn:microsoft.com/office/officeart/2005/8/layout/radial1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4859EFE-8854-4560-AC6E-954F17B210E5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15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ДОУ</a:t>
          </a:r>
          <a:endParaRPr lang="ru-RU" b="1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704E988A-78E9-4222-85B5-68D5365B7162}" type="parTrans" cxnId="{E68B1B89-BAC7-4F11-89A8-CBBFC43F6725}">
      <dgm:prSet/>
      <dgm:spPr/>
      <dgm:t>
        <a:bodyPr/>
        <a:lstStyle/>
        <a:p>
          <a:endParaRPr lang="ru-RU"/>
        </a:p>
      </dgm:t>
    </dgm:pt>
    <dgm:pt modelId="{510FB738-521D-4462-B229-B5C418B2A5DC}" type="sibTrans" cxnId="{E68B1B89-BAC7-4F11-89A8-CBBFC43F6725}">
      <dgm:prSet/>
      <dgm:spPr/>
      <dgm:t>
        <a:bodyPr/>
        <a:lstStyle/>
        <a:p>
          <a:endParaRPr lang="ru-RU"/>
        </a:p>
      </dgm:t>
    </dgm:pt>
    <dgm:pt modelId="{37FEFCA7-258D-419E-8986-9C10FCD8EDB4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15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РЕБЕНОК</a:t>
          </a:r>
          <a:endParaRPr lang="ru-RU" b="1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3FDFBD3-E6FE-4104-B805-1D636AB3E55C}" type="parTrans" cxnId="{BFB60082-927E-44CE-A677-77F1FC34B3B6}">
      <dgm:prSet/>
      <dgm:spPr/>
      <dgm:t>
        <a:bodyPr/>
        <a:lstStyle/>
        <a:p>
          <a:endParaRPr lang="ru-RU"/>
        </a:p>
      </dgm:t>
    </dgm:pt>
    <dgm:pt modelId="{2C661B83-D5F8-4CBC-BCFA-BF06F599FEB5}" type="sibTrans" cxnId="{BFB60082-927E-44CE-A677-77F1FC34B3B6}">
      <dgm:prSet/>
      <dgm:spPr/>
      <dgm:t>
        <a:bodyPr/>
        <a:lstStyle/>
        <a:p>
          <a:endParaRPr lang="ru-RU"/>
        </a:p>
      </dgm:t>
    </dgm:pt>
    <dgm:pt modelId="{9BA5CCAB-C05A-408A-BD42-D8AC5C7242A1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СОЦИУМ</a:t>
          </a:r>
          <a:endParaRPr lang="ru-RU" b="1" dirty="0"/>
        </a:p>
      </dgm:t>
    </dgm:pt>
    <dgm:pt modelId="{82D1A2A9-94AC-4B1E-A693-B85DAA40934B}" type="parTrans" cxnId="{72313B19-32D4-44B7-8FAE-38BBD5F14047}">
      <dgm:prSet/>
      <dgm:spPr/>
      <dgm:t>
        <a:bodyPr/>
        <a:lstStyle/>
        <a:p>
          <a:endParaRPr lang="ru-RU"/>
        </a:p>
      </dgm:t>
    </dgm:pt>
    <dgm:pt modelId="{3797B806-50BC-4E92-9607-20548BBE3284}" type="sibTrans" cxnId="{72313B19-32D4-44B7-8FAE-38BBD5F14047}">
      <dgm:prSet/>
      <dgm:spPr/>
      <dgm:t>
        <a:bodyPr/>
        <a:lstStyle/>
        <a:p>
          <a:endParaRPr lang="ru-RU"/>
        </a:p>
      </dgm:t>
    </dgm:pt>
    <dgm:pt modelId="{86A34351-AE65-4150-8BEA-12FB303116F9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СЕМЬЯ</a:t>
          </a:r>
          <a:endParaRPr lang="ru-RU" b="1" dirty="0"/>
        </a:p>
      </dgm:t>
    </dgm:pt>
    <dgm:pt modelId="{836E7CFD-138B-49C8-A037-DA3A274656AF}" type="parTrans" cxnId="{B56F1840-7C95-4283-8D3F-CBFD6C724A1E}">
      <dgm:prSet/>
      <dgm:spPr/>
      <dgm:t>
        <a:bodyPr/>
        <a:lstStyle/>
        <a:p>
          <a:endParaRPr lang="ru-RU"/>
        </a:p>
      </dgm:t>
    </dgm:pt>
    <dgm:pt modelId="{1403DD6B-AAB6-4345-8EB4-A837EC014E5A}" type="sibTrans" cxnId="{B56F1840-7C95-4283-8D3F-CBFD6C724A1E}">
      <dgm:prSet/>
      <dgm:spPr/>
      <dgm:t>
        <a:bodyPr/>
        <a:lstStyle/>
        <a:p>
          <a:endParaRPr lang="ru-RU"/>
        </a:p>
      </dgm:t>
    </dgm:pt>
    <dgm:pt modelId="{93566002-DA04-46AA-99F8-51D54F8D1948}" type="pres">
      <dgm:prSet presAssocID="{50111321-3C45-4615-A6BB-C04B64A29EF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EE9ABC-1C6C-4CCC-A7AD-0ACEA6B44BCA}" type="pres">
      <dgm:prSet presAssocID="{44859EFE-8854-4560-AC6E-954F17B210E5}" presName="centerShape" presStyleLbl="node0" presStyleIdx="0" presStyleCnt="1"/>
      <dgm:spPr/>
      <dgm:t>
        <a:bodyPr/>
        <a:lstStyle/>
        <a:p>
          <a:endParaRPr lang="ru-RU"/>
        </a:p>
      </dgm:t>
    </dgm:pt>
    <dgm:pt modelId="{BFCB30F2-4A27-45F3-A9B7-5B9324F224DE}" type="pres">
      <dgm:prSet presAssocID="{33FDFBD3-E6FE-4104-B805-1D636AB3E55C}" presName="Name9" presStyleLbl="parChTrans1D2" presStyleIdx="0" presStyleCnt="3"/>
      <dgm:spPr/>
      <dgm:t>
        <a:bodyPr/>
        <a:lstStyle/>
        <a:p>
          <a:endParaRPr lang="ru-RU"/>
        </a:p>
      </dgm:t>
    </dgm:pt>
    <dgm:pt modelId="{23E71631-13B3-49E6-85E3-B762073BDDC4}" type="pres">
      <dgm:prSet presAssocID="{33FDFBD3-E6FE-4104-B805-1D636AB3E55C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133F339-AFC8-462F-98D2-51B52488A31A}" type="pres">
      <dgm:prSet presAssocID="{37FEFCA7-258D-419E-8986-9C10FCD8EDB4}" presName="node" presStyleLbl="node1" presStyleIdx="0" presStyleCnt="3" custRadScaleRad="100871" custRadScaleInc="1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9B99C-EDAC-4B29-AA67-533C416E2E8B}" type="pres">
      <dgm:prSet presAssocID="{82D1A2A9-94AC-4B1E-A693-B85DAA40934B}" presName="Name9" presStyleLbl="parChTrans1D2" presStyleIdx="1" presStyleCnt="3"/>
      <dgm:spPr/>
      <dgm:t>
        <a:bodyPr/>
        <a:lstStyle/>
        <a:p>
          <a:endParaRPr lang="ru-RU"/>
        </a:p>
      </dgm:t>
    </dgm:pt>
    <dgm:pt modelId="{4549B40A-216D-4E2F-ACA7-6D60BEAC185F}" type="pres">
      <dgm:prSet presAssocID="{82D1A2A9-94AC-4B1E-A693-B85DAA40934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6F1A4B4-E87B-432E-BED5-97772FADDF7B}" type="pres">
      <dgm:prSet presAssocID="{9BA5CCAB-C05A-408A-BD42-D8AC5C7242A1}" presName="node" presStyleLbl="node1" presStyleIdx="1" presStyleCnt="3" custRadScaleRad="113073" custRadScaleInc="-12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DC34F-B1DF-424B-BD33-8E44B8BD9082}" type="pres">
      <dgm:prSet presAssocID="{836E7CFD-138B-49C8-A037-DA3A274656AF}" presName="Name9" presStyleLbl="parChTrans1D2" presStyleIdx="2" presStyleCnt="3"/>
      <dgm:spPr/>
      <dgm:t>
        <a:bodyPr/>
        <a:lstStyle/>
        <a:p>
          <a:endParaRPr lang="ru-RU"/>
        </a:p>
      </dgm:t>
    </dgm:pt>
    <dgm:pt modelId="{3B8FBDFA-156B-436A-8CFF-30B53D5499A3}" type="pres">
      <dgm:prSet presAssocID="{836E7CFD-138B-49C8-A037-DA3A274656A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17F1956-5B8C-4B04-AD40-4AF86E3B09C3}" type="pres">
      <dgm:prSet presAssocID="{86A34351-AE65-4150-8BEA-12FB303116F9}" presName="node" presStyleLbl="node1" presStyleIdx="2" presStyleCnt="3" custRadScaleRad="103910" custRadScaleInc="12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6F1840-7C95-4283-8D3F-CBFD6C724A1E}" srcId="{44859EFE-8854-4560-AC6E-954F17B210E5}" destId="{86A34351-AE65-4150-8BEA-12FB303116F9}" srcOrd="2" destOrd="0" parTransId="{836E7CFD-138B-49C8-A037-DA3A274656AF}" sibTransId="{1403DD6B-AAB6-4345-8EB4-A837EC014E5A}"/>
    <dgm:cxn modelId="{E68B1B89-BAC7-4F11-89A8-CBBFC43F6725}" srcId="{50111321-3C45-4615-A6BB-C04B64A29EF8}" destId="{44859EFE-8854-4560-AC6E-954F17B210E5}" srcOrd="0" destOrd="0" parTransId="{704E988A-78E9-4222-85B5-68D5365B7162}" sibTransId="{510FB738-521D-4462-B229-B5C418B2A5DC}"/>
    <dgm:cxn modelId="{2D43BB7E-8BF3-4DF4-A305-7595B58FF918}" type="presOf" srcId="{9BA5CCAB-C05A-408A-BD42-D8AC5C7242A1}" destId="{A6F1A4B4-E87B-432E-BED5-97772FADDF7B}" srcOrd="0" destOrd="0" presId="urn:microsoft.com/office/officeart/2005/8/layout/radial1"/>
    <dgm:cxn modelId="{5D13CFB8-ACA0-4197-A18E-10F2836E8FB9}" type="presOf" srcId="{44859EFE-8854-4560-AC6E-954F17B210E5}" destId="{96EE9ABC-1C6C-4CCC-A7AD-0ACEA6B44BCA}" srcOrd="0" destOrd="0" presId="urn:microsoft.com/office/officeart/2005/8/layout/radial1"/>
    <dgm:cxn modelId="{72313B19-32D4-44B7-8FAE-38BBD5F14047}" srcId="{44859EFE-8854-4560-AC6E-954F17B210E5}" destId="{9BA5CCAB-C05A-408A-BD42-D8AC5C7242A1}" srcOrd="1" destOrd="0" parTransId="{82D1A2A9-94AC-4B1E-A693-B85DAA40934B}" sibTransId="{3797B806-50BC-4E92-9607-20548BBE3284}"/>
    <dgm:cxn modelId="{6CBDE618-89D2-4429-A8EF-E5699D590CEB}" type="presOf" srcId="{37FEFCA7-258D-419E-8986-9C10FCD8EDB4}" destId="{8133F339-AFC8-462F-98D2-51B52488A31A}" srcOrd="0" destOrd="0" presId="urn:microsoft.com/office/officeart/2005/8/layout/radial1"/>
    <dgm:cxn modelId="{64612720-B512-4540-BD86-A44A241E4714}" type="presOf" srcId="{82D1A2A9-94AC-4B1E-A693-B85DAA40934B}" destId="{D0A9B99C-EDAC-4B29-AA67-533C416E2E8B}" srcOrd="0" destOrd="0" presId="urn:microsoft.com/office/officeart/2005/8/layout/radial1"/>
    <dgm:cxn modelId="{8AB5DDED-F501-4EEF-B55E-6555BC3AF3A8}" type="presOf" srcId="{86A34351-AE65-4150-8BEA-12FB303116F9}" destId="{C17F1956-5B8C-4B04-AD40-4AF86E3B09C3}" srcOrd="0" destOrd="0" presId="urn:microsoft.com/office/officeart/2005/8/layout/radial1"/>
    <dgm:cxn modelId="{BFB60082-927E-44CE-A677-77F1FC34B3B6}" srcId="{44859EFE-8854-4560-AC6E-954F17B210E5}" destId="{37FEFCA7-258D-419E-8986-9C10FCD8EDB4}" srcOrd="0" destOrd="0" parTransId="{33FDFBD3-E6FE-4104-B805-1D636AB3E55C}" sibTransId="{2C661B83-D5F8-4CBC-BCFA-BF06F599FEB5}"/>
    <dgm:cxn modelId="{93BE1E4A-89C2-4DA8-B651-475D68D58084}" type="presOf" srcId="{33FDFBD3-E6FE-4104-B805-1D636AB3E55C}" destId="{23E71631-13B3-49E6-85E3-B762073BDDC4}" srcOrd="1" destOrd="0" presId="urn:microsoft.com/office/officeart/2005/8/layout/radial1"/>
    <dgm:cxn modelId="{EACFE0C3-572F-4598-984F-C7A11B24C61C}" type="presOf" srcId="{82D1A2A9-94AC-4B1E-A693-B85DAA40934B}" destId="{4549B40A-216D-4E2F-ACA7-6D60BEAC185F}" srcOrd="1" destOrd="0" presId="urn:microsoft.com/office/officeart/2005/8/layout/radial1"/>
    <dgm:cxn modelId="{FDA61BF7-49FC-467F-A2FA-14AA8D8D9139}" type="presOf" srcId="{836E7CFD-138B-49C8-A037-DA3A274656AF}" destId="{3B8FBDFA-156B-436A-8CFF-30B53D5499A3}" srcOrd="1" destOrd="0" presId="urn:microsoft.com/office/officeart/2005/8/layout/radial1"/>
    <dgm:cxn modelId="{18DC0A90-D94B-4766-AF22-9C9F7C77A0EA}" type="presOf" srcId="{33FDFBD3-E6FE-4104-B805-1D636AB3E55C}" destId="{BFCB30F2-4A27-45F3-A9B7-5B9324F224DE}" srcOrd="0" destOrd="0" presId="urn:microsoft.com/office/officeart/2005/8/layout/radial1"/>
    <dgm:cxn modelId="{C89171A7-642B-4570-A317-CDB87C4AAE51}" type="presOf" srcId="{50111321-3C45-4615-A6BB-C04B64A29EF8}" destId="{93566002-DA04-46AA-99F8-51D54F8D1948}" srcOrd="0" destOrd="0" presId="urn:microsoft.com/office/officeart/2005/8/layout/radial1"/>
    <dgm:cxn modelId="{FAA20192-0FD6-4902-A89A-A16EF008C645}" type="presOf" srcId="{836E7CFD-138B-49C8-A037-DA3A274656AF}" destId="{B01DC34F-B1DF-424B-BD33-8E44B8BD9082}" srcOrd="0" destOrd="0" presId="urn:microsoft.com/office/officeart/2005/8/layout/radial1"/>
    <dgm:cxn modelId="{65F7652C-AE8F-4168-AB97-A4C192879F0D}" type="presParOf" srcId="{93566002-DA04-46AA-99F8-51D54F8D1948}" destId="{96EE9ABC-1C6C-4CCC-A7AD-0ACEA6B44BCA}" srcOrd="0" destOrd="0" presId="urn:microsoft.com/office/officeart/2005/8/layout/radial1"/>
    <dgm:cxn modelId="{2CD320AB-8F3A-4CFC-98E8-0FF2A10271E8}" type="presParOf" srcId="{93566002-DA04-46AA-99F8-51D54F8D1948}" destId="{BFCB30F2-4A27-45F3-A9B7-5B9324F224DE}" srcOrd="1" destOrd="0" presId="urn:microsoft.com/office/officeart/2005/8/layout/radial1"/>
    <dgm:cxn modelId="{78441646-51EC-4DA8-96A3-73CBCA276635}" type="presParOf" srcId="{BFCB30F2-4A27-45F3-A9B7-5B9324F224DE}" destId="{23E71631-13B3-49E6-85E3-B762073BDDC4}" srcOrd="0" destOrd="0" presId="urn:microsoft.com/office/officeart/2005/8/layout/radial1"/>
    <dgm:cxn modelId="{D1A6C97C-4AB9-432F-A479-AD2A5CCECCF7}" type="presParOf" srcId="{93566002-DA04-46AA-99F8-51D54F8D1948}" destId="{8133F339-AFC8-462F-98D2-51B52488A31A}" srcOrd="2" destOrd="0" presId="urn:microsoft.com/office/officeart/2005/8/layout/radial1"/>
    <dgm:cxn modelId="{D919E838-76D3-45CC-8119-C101F92623B4}" type="presParOf" srcId="{93566002-DA04-46AA-99F8-51D54F8D1948}" destId="{D0A9B99C-EDAC-4B29-AA67-533C416E2E8B}" srcOrd="3" destOrd="0" presId="urn:microsoft.com/office/officeart/2005/8/layout/radial1"/>
    <dgm:cxn modelId="{2F2BDF86-BEEA-4B53-B240-0EDC547E3264}" type="presParOf" srcId="{D0A9B99C-EDAC-4B29-AA67-533C416E2E8B}" destId="{4549B40A-216D-4E2F-ACA7-6D60BEAC185F}" srcOrd="0" destOrd="0" presId="urn:microsoft.com/office/officeart/2005/8/layout/radial1"/>
    <dgm:cxn modelId="{CB8969E2-77BC-4CC2-B878-AF7080C0D56E}" type="presParOf" srcId="{93566002-DA04-46AA-99F8-51D54F8D1948}" destId="{A6F1A4B4-E87B-432E-BED5-97772FADDF7B}" srcOrd="4" destOrd="0" presId="urn:microsoft.com/office/officeart/2005/8/layout/radial1"/>
    <dgm:cxn modelId="{6A8FCA81-A98F-4003-9F4B-8A31AC86FDDD}" type="presParOf" srcId="{93566002-DA04-46AA-99F8-51D54F8D1948}" destId="{B01DC34F-B1DF-424B-BD33-8E44B8BD9082}" srcOrd="5" destOrd="0" presId="urn:microsoft.com/office/officeart/2005/8/layout/radial1"/>
    <dgm:cxn modelId="{F2080500-7FB3-4280-857C-CC162AF8F2DE}" type="presParOf" srcId="{B01DC34F-B1DF-424B-BD33-8E44B8BD9082}" destId="{3B8FBDFA-156B-436A-8CFF-30B53D5499A3}" srcOrd="0" destOrd="0" presId="urn:microsoft.com/office/officeart/2005/8/layout/radial1"/>
    <dgm:cxn modelId="{A80C45ED-769B-45E7-A059-D2358DF791F5}" type="presParOf" srcId="{93566002-DA04-46AA-99F8-51D54F8D1948}" destId="{C17F1956-5B8C-4B04-AD40-4AF86E3B09C3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CDF67C-BCD1-4DF2-8909-4C9AD4D8509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9548CC4-C703-4F16-AFAF-D6143092A413}">
      <dgm:prSet custT="1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sz="32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ИМИДЖ ДОУ</a:t>
          </a:r>
          <a:endParaRPr lang="ru-RU" sz="32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00CD8254-2959-4AA5-A3DB-5BA211EBC468}" type="parTrans" cxnId="{CEF7D007-4FF9-4A1A-A3C2-B88093AEE4A1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48FCC32D-6093-4D67-BCD8-6EDFD1712EC4}" type="sibTrans" cxnId="{CEF7D007-4FF9-4A1A-A3C2-B88093AEE4A1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AE0DD147-0919-45D6-8E58-CFBDA7F44769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ru-RU" b="1" cap="none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ОСНОВНАЯ ИДЕЯ РАЗВИТИЯ</a:t>
          </a:r>
        </a:p>
      </dgm:t>
    </dgm:pt>
    <dgm:pt modelId="{9E6A05D2-3D03-4088-B1C7-F277AF28CC85}" type="parTrans" cxnId="{DE6A12E5-EF5B-4B9A-8925-A14AF69B8E2F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07DC7775-2D72-4E7F-9BD8-C4D35852C1B1}" type="sibTrans" cxnId="{DE6A12E5-EF5B-4B9A-8925-A14AF69B8E2F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B29722C8-6679-45A7-98F4-6F0235E8D471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ОТЛИЧИТЕЛЬНЫЕ</a:t>
          </a:r>
          <a:r>
            <a:rPr lang="ru-RU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ХАРАКТЕРИСТИКИ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3536BF4B-6806-46ED-82B3-E1670CB52908}" type="parTrans" cxnId="{FA6FA571-EBC1-4C47-AA89-F421DF67B296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10066CC4-D558-4686-A8A1-BEC9D8893401}" type="sibTrans" cxnId="{FA6FA571-EBC1-4C47-AA89-F421DF67B296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7D2F4D51-1D65-4BB4-9C44-5E7316A469B5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ОФОРМЛЕНИЕ ТЕРРИТОРИИ И ПОМЕЩЕНИЙ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A6491203-3375-4058-A9AD-F99A30046A7E}" type="parTrans" cxnId="{C29A4305-AFDA-4C7E-A34A-87836D095184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24A49D07-EC7F-409A-A102-9961AC0820BD}" type="sibTrans" cxnId="{C29A4305-AFDA-4C7E-A34A-87836D095184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C0694E6B-59E7-48D1-BEFE-6133B26E3ACD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СИМВОЛЫ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940081AE-6707-4290-8CB0-4C265508BE9E}" type="parTrans" cxnId="{C27006BD-B2CB-42C8-A0F7-D482A4094377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52FBC3A2-91FB-4A3A-8506-CAB34EFCD392}" type="sibTrans" cxnId="{C27006BD-B2CB-42C8-A0F7-D482A4094377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F8A62370-E452-4B7C-8B9A-B0E843A95E30}">
      <dgm:prSet phldrT="[Текст]" phldr="1"/>
      <dgm:spPr/>
      <dgm:t>
        <a:bodyPr/>
        <a:lstStyle/>
        <a:p>
          <a:endParaRPr lang="ru-RU" dirty="0">
            <a:ln>
              <a:solidFill>
                <a:schemeClr val="bg1"/>
              </a:solidFill>
            </a:ln>
          </a:endParaRPr>
        </a:p>
      </dgm:t>
    </dgm:pt>
    <dgm:pt modelId="{D56132C3-7433-473E-9F0E-273148E0DAA6}" type="sibTrans" cxnId="{CC5EF189-9BD9-48FE-9269-2EEFE0C237A5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3329D5D0-D999-4481-BE14-2EF43184B6BA}" type="parTrans" cxnId="{CC5EF189-9BD9-48FE-9269-2EEFE0C237A5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</a:endParaRPr>
        </a:p>
      </dgm:t>
    </dgm:pt>
    <dgm:pt modelId="{8C54BE84-6D51-4BD6-8CC3-0F668C89E62C}" type="pres">
      <dgm:prSet presAssocID="{00CDF67C-BCD1-4DF2-8909-4C9AD4D8509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F11B6B-EA3F-40D2-AFF1-1F2A13834FD8}" type="pres">
      <dgm:prSet presAssocID="{F8A62370-E452-4B7C-8B9A-B0E843A95E30}" presName="root1" presStyleCnt="0"/>
      <dgm:spPr/>
      <dgm:t>
        <a:bodyPr/>
        <a:lstStyle/>
        <a:p>
          <a:endParaRPr lang="ru-RU"/>
        </a:p>
      </dgm:t>
    </dgm:pt>
    <dgm:pt modelId="{F21185E1-4E1A-4D46-BB50-EA9888EC27CF}" type="pres">
      <dgm:prSet presAssocID="{F8A62370-E452-4B7C-8B9A-B0E843A95E30}" presName="LevelOneTextNode" presStyleLbl="node0" presStyleIdx="0" presStyleCnt="2" custLinFactNeighborX="650" custLinFactNeighborY="-9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C89018-BB55-4B69-82D2-817942AF4B51}" type="pres">
      <dgm:prSet presAssocID="{F8A62370-E452-4B7C-8B9A-B0E843A95E30}" presName="level2hierChild" presStyleCnt="0"/>
      <dgm:spPr/>
      <dgm:t>
        <a:bodyPr/>
        <a:lstStyle/>
        <a:p>
          <a:endParaRPr lang="ru-RU"/>
        </a:p>
      </dgm:t>
    </dgm:pt>
    <dgm:pt modelId="{C2BAEA55-F2F7-44E2-A545-C356BAAE8253}" type="pres">
      <dgm:prSet presAssocID="{9E6A05D2-3D03-4088-B1C7-F277AF28CC85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45659853-0092-4BF5-921E-7D988E7E26A9}" type="pres">
      <dgm:prSet presAssocID="{9E6A05D2-3D03-4088-B1C7-F277AF28CC85}" presName="connTx" presStyleLbl="parChTrans1D2" presStyleIdx="0" presStyleCnt="4"/>
      <dgm:spPr/>
      <dgm:t>
        <a:bodyPr/>
        <a:lstStyle/>
        <a:p>
          <a:endParaRPr lang="ru-RU"/>
        </a:p>
      </dgm:t>
    </dgm:pt>
    <dgm:pt modelId="{70B685C6-A3E4-4DC0-82AC-A98657CBB8B5}" type="pres">
      <dgm:prSet presAssocID="{AE0DD147-0919-45D6-8E58-CFBDA7F44769}" presName="root2" presStyleCnt="0"/>
      <dgm:spPr/>
      <dgm:t>
        <a:bodyPr/>
        <a:lstStyle/>
        <a:p>
          <a:endParaRPr lang="ru-RU"/>
        </a:p>
      </dgm:t>
    </dgm:pt>
    <dgm:pt modelId="{9BB90207-E773-4EF8-9DCC-31DB07852D8B}" type="pres">
      <dgm:prSet presAssocID="{AE0DD147-0919-45D6-8E58-CFBDA7F44769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1BE96-20AA-4808-A677-132DC9313DDC}" type="pres">
      <dgm:prSet presAssocID="{AE0DD147-0919-45D6-8E58-CFBDA7F44769}" presName="level3hierChild" presStyleCnt="0"/>
      <dgm:spPr/>
      <dgm:t>
        <a:bodyPr/>
        <a:lstStyle/>
        <a:p>
          <a:endParaRPr lang="ru-RU"/>
        </a:p>
      </dgm:t>
    </dgm:pt>
    <dgm:pt modelId="{F9C23872-C73C-458E-9C7C-363E7C331E6C}" type="pres">
      <dgm:prSet presAssocID="{3536BF4B-6806-46ED-82B3-E1670CB52908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5D2935B5-AE9F-47C3-8831-798CB8E87886}" type="pres">
      <dgm:prSet presAssocID="{3536BF4B-6806-46ED-82B3-E1670CB52908}" presName="connTx" presStyleLbl="parChTrans1D2" presStyleIdx="1" presStyleCnt="4"/>
      <dgm:spPr/>
      <dgm:t>
        <a:bodyPr/>
        <a:lstStyle/>
        <a:p>
          <a:endParaRPr lang="ru-RU"/>
        </a:p>
      </dgm:t>
    </dgm:pt>
    <dgm:pt modelId="{2123D86B-CFF8-4AF8-9BEE-BCF5D56BB83D}" type="pres">
      <dgm:prSet presAssocID="{B29722C8-6679-45A7-98F4-6F0235E8D471}" presName="root2" presStyleCnt="0"/>
      <dgm:spPr/>
      <dgm:t>
        <a:bodyPr/>
        <a:lstStyle/>
        <a:p>
          <a:endParaRPr lang="ru-RU"/>
        </a:p>
      </dgm:t>
    </dgm:pt>
    <dgm:pt modelId="{AA5B309D-22C0-41AF-B8E7-15389629647F}" type="pres">
      <dgm:prSet presAssocID="{B29722C8-6679-45A7-98F4-6F0235E8D471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302FF1-6BB6-4C8A-B76A-56F807D38ADC}" type="pres">
      <dgm:prSet presAssocID="{B29722C8-6679-45A7-98F4-6F0235E8D471}" presName="level3hierChild" presStyleCnt="0"/>
      <dgm:spPr/>
      <dgm:t>
        <a:bodyPr/>
        <a:lstStyle/>
        <a:p>
          <a:endParaRPr lang="ru-RU"/>
        </a:p>
      </dgm:t>
    </dgm:pt>
    <dgm:pt modelId="{0CF3324C-77AA-4028-85DD-9EEA293D079D}" type="pres">
      <dgm:prSet presAssocID="{A6491203-3375-4058-A9AD-F99A30046A7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007FAAE6-4F16-420F-BC6D-63948C00DD29}" type="pres">
      <dgm:prSet presAssocID="{A6491203-3375-4058-A9AD-F99A30046A7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16FCEB74-61B5-45FB-94DF-3E1AAF19156A}" type="pres">
      <dgm:prSet presAssocID="{7D2F4D51-1D65-4BB4-9C44-5E7316A469B5}" presName="root2" presStyleCnt="0"/>
      <dgm:spPr/>
      <dgm:t>
        <a:bodyPr/>
        <a:lstStyle/>
        <a:p>
          <a:endParaRPr lang="ru-RU"/>
        </a:p>
      </dgm:t>
    </dgm:pt>
    <dgm:pt modelId="{F5485AF8-2F58-4EFB-8310-CD03035D8FE5}" type="pres">
      <dgm:prSet presAssocID="{7D2F4D51-1D65-4BB4-9C44-5E7316A469B5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343ADB-0E21-4486-9B75-712E29509FA5}" type="pres">
      <dgm:prSet presAssocID="{7D2F4D51-1D65-4BB4-9C44-5E7316A469B5}" presName="level3hierChild" presStyleCnt="0"/>
      <dgm:spPr/>
      <dgm:t>
        <a:bodyPr/>
        <a:lstStyle/>
        <a:p>
          <a:endParaRPr lang="ru-RU"/>
        </a:p>
      </dgm:t>
    </dgm:pt>
    <dgm:pt modelId="{80C4A644-453D-4657-8F57-E862A6B02CC4}" type="pres">
      <dgm:prSet presAssocID="{940081AE-6707-4290-8CB0-4C265508BE9E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B34C510-3ED7-404C-9C9C-B245E9F42579}" type="pres">
      <dgm:prSet presAssocID="{940081AE-6707-4290-8CB0-4C265508BE9E}" presName="connTx" presStyleLbl="parChTrans1D2" presStyleIdx="3" presStyleCnt="4"/>
      <dgm:spPr/>
      <dgm:t>
        <a:bodyPr/>
        <a:lstStyle/>
        <a:p>
          <a:endParaRPr lang="ru-RU"/>
        </a:p>
      </dgm:t>
    </dgm:pt>
    <dgm:pt modelId="{DB2BEA3B-6824-4F40-84A3-B33B3382DE9B}" type="pres">
      <dgm:prSet presAssocID="{C0694E6B-59E7-48D1-BEFE-6133B26E3ACD}" presName="root2" presStyleCnt="0"/>
      <dgm:spPr/>
      <dgm:t>
        <a:bodyPr/>
        <a:lstStyle/>
        <a:p>
          <a:endParaRPr lang="ru-RU"/>
        </a:p>
      </dgm:t>
    </dgm:pt>
    <dgm:pt modelId="{DA61F299-540B-4328-A723-53992D82407E}" type="pres">
      <dgm:prSet presAssocID="{C0694E6B-59E7-48D1-BEFE-6133B26E3ACD}" presName="LevelTwoTextNode" presStyleLbl="node2" presStyleIdx="3" presStyleCnt="4" custLinFactNeighborX="1102" custLinFactNeighborY="-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2CAF9-9FB6-4BB1-A0A2-BED30A53CCA5}" type="pres">
      <dgm:prSet presAssocID="{C0694E6B-59E7-48D1-BEFE-6133B26E3ACD}" presName="level3hierChild" presStyleCnt="0"/>
      <dgm:spPr/>
      <dgm:t>
        <a:bodyPr/>
        <a:lstStyle/>
        <a:p>
          <a:endParaRPr lang="ru-RU"/>
        </a:p>
      </dgm:t>
    </dgm:pt>
    <dgm:pt modelId="{9D571153-5DD9-4894-846F-114D339C9AD8}" type="pres">
      <dgm:prSet presAssocID="{69548CC4-C703-4F16-AFAF-D6143092A413}" presName="root1" presStyleCnt="0"/>
      <dgm:spPr/>
      <dgm:t>
        <a:bodyPr/>
        <a:lstStyle/>
        <a:p>
          <a:endParaRPr lang="ru-RU"/>
        </a:p>
      </dgm:t>
    </dgm:pt>
    <dgm:pt modelId="{5367A933-D659-4CBD-99D8-89E58CC9ACFC}" type="pres">
      <dgm:prSet presAssocID="{69548CC4-C703-4F16-AFAF-D6143092A413}" presName="LevelOneTextNode" presStyleLbl="node0" presStyleIdx="1" presStyleCnt="2" custScaleX="114827" custScaleY="151326" custLinFactY="-46907" custLinFactNeighborX="-1274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D842E5-416E-4DF0-9092-BD0093D6501A}" type="pres">
      <dgm:prSet presAssocID="{69548CC4-C703-4F16-AFAF-D6143092A413}" presName="level2hierChild" presStyleCnt="0"/>
      <dgm:spPr/>
      <dgm:t>
        <a:bodyPr/>
        <a:lstStyle/>
        <a:p>
          <a:endParaRPr lang="ru-RU"/>
        </a:p>
      </dgm:t>
    </dgm:pt>
  </dgm:ptLst>
  <dgm:cxnLst>
    <dgm:cxn modelId="{7D976684-DDC3-4A31-A6E2-932B75ADD531}" type="presOf" srcId="{3536BF4B-6806-46ED-82B3-E1670CB52908}" destId="{5D2935B5-AE9F-47C3-8831-798CB8E87886}" srcOrd="1" destOrd="0" presId="urn:microsoft.com/office/officeart/2005/8/layout/hierarchy2"/>
    <dgm:cxn modelId="{A7098353-4BC3-4C5E-A686-E5E60E184462}" type="presOf" srcId="{69548CC4-C703-4F16-AFAF-D6143092A413}" destId="{5367A933-D659-4CBD-99D8-89E58CC9ACFC}" srcOrd="0" destOrd="0" presId="urn:microsoft.com/office/officeart/2005/8/layout/hierarchy2"/>
    <dgm:cxn modelId="{E20CA93F-922D-4725-97EE-F1BD92B86EF7}" type="presOf" srcId="{A6491203-3375-4058-A9AD-F99A30046A7E}" destId="{0CF3324C-77AA-4028-85DD-9EEA293D079D}" srcOrd="0" destOrd="0" presId="urn:microsoft.com/office/officeart/2005/8/layout/hierarchy2"/>
    <dgm:cxn modelId="{DA5CFCC7-4249-4241-9414-59D44219576B}" type="presOf" srcId="{3536BF4B-6806-46ED-82B3-E1670CB52908}" destId="{F9C23872-C73C-458E-9C7C-363E7C331E6C}" srcOrd="0" destOrd="0" presId="urn:microsoft.com/office/officeart/2005/8/layout/hierarchy2"/>
    <dgm:cxn modelId="{B96273FA-1784-4A57-8269-B9089AC2AF80}" type="presOf" srcId="{940081AE-6707-4290-8CB0-4C265508BE9E}" destId="{80C4A644-453D-4657-8F57-E862A6B02CC4}" srcOrd="0" destOrd="0" presId="urn:microsoft.com/office/officeart/2005/8/layout/hierarchy2"/>
    <dgm:cxn modelId="{FA6FA571-EBC1-4C47-AA89-F421DF67B296}" srcId="{F8A62370-E452-4B7C-8B9A-B0E843A95E30}" destId="{B29722C8-6679-45A7-98F4-6F0235E8D471}" srcOrd="1" destOrd="0" parTransId="{3536BF4B-6806-46ED-82B3-E1670CB52908}" sibTransId="{10066CC4-D558-4686-A8A1-BEC9D8893401}"/>
    <dgm:cxn modelId="{C27006BD-B2CB-42C8-A0F7-D482A4094377}" srcId="{F8A62370-E452-4B7C-8B9A-B0E843A95E30}" destId="{C0694E6B-59E7-48D1-BEFE-6133B26E3ACD}" srcOrd="3" destOrd="0" parTransId="{940081AE-6707-4290-8CB0-4C265508BE9E}" sibTransId="{52FBC3A2-91FB-4A3A-8506-CAB34EFCD392}"/>
    <dgm:cxn modelId="{CC5EF189-9BD9-48FE-9269-2EEFE0C237A5}" srcId="{00CDF67C-BCD1-4DF2-8909-4C9AD4D85099}" destId="{F8A62370-E452-4B7C-8B9A-B0E843A95E30}" srcOrd="0" destOrd="0" parTransId="{3329D5D0-D999-4481-BE14-2EF43184B6BA}" sibTransId="{D56132C3-7433-473E-9F0E-273148E0DAA6}"/>
    <dgm:cxn modelId="{0501718D-57A8-4E10-AAAC-D04AA9C06C24}" type="presOf" srcId="{B29722C8-6679-45A7-98F4-6F0235E8D471}" destId="{AA5B309D-22C0-41AF-B8E7-15389629647F}" srcOrd="0" destOrd="0" presId="urn:microsoft.com/office/officeart/2005/8/layout/hierarchy2"/>
    <dgm:cxn modelId="{CCC055ED-7320-4682-90F7-B2E3F8389FD1}" type="presOf" srcId="{9E6A05D2-3D03-4088-B1C7-F277AF28CC85}" destId="{C2BAEA55-F2F7-44E2-A545-C356BAAE8253}" srcOrd="0" destOrd="0" presId="urn:microsoft.com/office/officeart/2005/8/layout/hierarchy2"/>
    <dgm:cxn modelId="{CE06B568-0404-4939-90D9-40B77E9497CB}" type="presOf" srcId="{C0694E6B-59E7-48D1-BEFE-6133B26E3ACD}" destId="{DA61F299-540B-4328-A723-53992D82407E}" srcOrd="0" destOrd="0" presId="urn:microsoft.com/office/officeart/2005/8/layout/hierarchy2"/>
    <dgm:cxn modelId="{C29A4305-AFDA-4C7E-A34A-87836D095184}" srcId="{F8A62370-E452-4B7C-8B9A-B0E843A95E30}" destId="{7D2F4D51-1D65-4BB4-9C44-5E7316A469B5}" srcOrd="2" destOrd="0" parTransId="{A6491203-3375-4058-A9AD-F99A30046A7E}" sibTransId="{24A49D07-EC7F-409A-A102-9961AC0820BD}"/>
    <dgm:cxn modelId="{4072D4E0-863D-4B7A-BCC6-53E93470F4DB}" type="presOf" srcId="{940081AE-6707-4290-8CB0-4C265508BE9E}" destId="{FB34C510-3ED7-404C-9C9C-B245E9F42579}" srcOrd="1" destOrd="0" presId="urn:microsoft.com/office/officeart/2005/8/layout/hierarchy2"/>
    <dgm:cxn modelId="{D716AC00-6480-4C2A-BE4F-43E678FE2772}" type="presOf" srcId="{9E6A05D2-3D03-4088-B1C7-F277AF28CC85}" destId="{45659853-0092-4BF5-921E-7D988E7E26A9}" srcOrd="1" destOrd="0" presId="urn:microsoft.com/office/officeart/2005/8/layout/hierarchy2"/>
    <dgm:cxn modelId="{6E66E308-09D8-40E5-93D0-D220A77FC493}" type="presOf" srcId="{7D2F4D51-1D65-4BB4-9C44-5E7316A469B5}" destId="{F5485AF8-2F58-4EFB-8310-CD03035D8FE5}" srcOrd="0" destOrd="0" presId="urn:microsoft.com/office/officeart/2005/8/layout/hierarchy2"/>
    <dgm:cxn modelId="{CEF7D007-4FF9-4A1A-A3C2-B88093AEE4A1}" srcId="{00CDF67C-BCD1-4DF2-8909-4C9AD4D85099}" destId="{69548CC4-C703-4F16-AFAF-D6143092A413}" srcOrd="1" destOrd="0" parTransId="{00CD8254-2959-4AA5-A3DB-5BA211EBC468}" sibTransId="{48FCC32D-6093-4D67-BCD8-6EDFD1712EC4}"/>
    <dgm:cxn modelId="{3346642D-240E-4882-BAEE-211118C5BEA9}" type="presOf" srcId="{F8A62370-E452-4B7C-8B9A-B0E843A95E30}" destId="{F21185E1-4E1A-4D46-BB50-EA9888EC27CF}" srcOrd="0" destOrd="0" presId="urn:microsoft.com/office/officeart/2005/8/layout/hierarchy2"/>
    <dgm:cxn modelId="{8928A984-1291-4B44-88BC-1EC3FD26F714}" type="presOf" srcId="{00CDF67C-BCD1-4DF2-8909-4C9AD4D85099}" destId="{8C54BE84-6D51-4BD6-8CC3-0F668C89E62C}" srcOrd="0" destOrd="0" presId="urn:microsoft.com/office/officeart/2005/8/layout/hierarchy2"/>
    <dgm:cxn modelId="{4AA74AFA-ABD8-4B3C-8203-106C0C1E9E4B}" type="presOf" srcId="{A6491203-3375-4058-A9AD-F99A30046A7E}" destId="{007FAAE6-4F16-420F-BC6D-63948C00DD29}" srcOrd="1" destOrd="0" presId="urn:microsoft.com/office/officeart/2005/8/layout/hierarchy2"/>
    <dgm:cxn modelId="{DE6A12E5-EF5B-4B9A-8925-A14AF69B8E2F}" srcId="{F8A62370-E452-4B7C-8B9A-B0E843A95E30}" destId="{AE0DD147-0919-45D6-8E58-CFBDA7F44769}" srcOrd="0" destOrd="0" parTransId="{9E6A05D2-3D03-4088-B1C7-F277AF28CC85}" sibTransId="{07DC7775-2D72-4E7F-9BD8-C4D35852C1B1}"/>
    <dgm:cxn modelId="{9B2E4267-E131-4187-9F0C-2FACCB4E1C5A}" type="presOf" srcId="{AE0DD147-0919-45D6-8E58-CFBDA7F44769}" destId="{9BB90207-E773-4EF8-9DCC-31DB07852D8B}" srcOrd="0" destOrd="0" presId="urn:microsoft.com/office/officeart/2005/8/layout/hierarchy2"/>
    <dgm:cxn modelId="{4C73E198-4CF0-4991-B4F2-556BCDAE20EF}" type="presParOf" srcId="{8C54BE84-6D51-4BD6-8CC3-0F668C89E62C}" destId="{AFF11B6B-EA3F-40D2-AFF1-1F2A13834FD8}" srcOrd="0" destOrd="0" presId="urn:microsoft.com/office/officeart/2005/8/layout/hierarchy2"/>
    <dgm:cxn modelId="{C553A600-6C55-427D-B86C-EF7301378023}" type="presParOf" srcId="{AFF11B6B-EA3F-40D2-AFF1-1F2A13834FD8}" destId="{F21185E1-4E1A-4D46-BB50-EA9888EC27CF}" srcOrd="0" destOrd="0" presId="urn:microsoft.com/office/officeart/2005/8/layout/hierarchy2"/>
    <dgm:cxn modelId="{844195A6-0B95-4DFA-A3E4-B7B287F6C394}" type="presParOf" srcId="{AFF11B6B-EA3F-40D2-AFF1-1F2A13834FD8}" destId="{96C89018-BB55-4B69-82D2-817942AF4B51}" srcOrd="1" destOrd="0" presId="urn:microsoft.com/office/officeart/2005/8/layout/hierarchy2"/>
    <dgm:cxn modelId="{EB43D953-DE1F-4E26-954A-D653EE76FAF7}" type="presParOf" srcId="{96C89018-BB55-4B69-82D2-817942AF4B51}" destId="{C2BAEA55-F2F7-44E2-A545-C356BAAE8253}" srcOrd="0" destOrd="0" presId="urn:microsoft.com/office/officeart/2005/8/layout/hierarchy2"/>
    <dgm:cxn modelId="{16CA94DE-3A4D-480E-8A4E-411396E75DE9}" type="presParOf" srcId="{C2BAEA55-F2F7-44E2-A545-C356BAAE8253}" destId="{45659853-0092-4BF5-921E-7D988E7E26A9}" srcOrd="0" destOrd="0" presId="urn:microsoft.com/office/officeart/2005/8/layout/hierarchy2"/>
    <dgm:cxn modelId="{4ACB0CD1-9112-4D43-B52E-F3581A78CD28}" type="presParOf" srcId="{96C89018-BB55-4B69-82D2-817942AF4B51}" destId="{70B685C6-A3E4-4DC0-82AC-A98657CBB8B5}" srcOrd="1" destOrd="0" presId="urn:microsoft.com/office/officeart/2005/8/layout/hierarchy2"/>
    <dgm:cxn modelId="{12B07EAB-452B-4C66-ACF8-59BA00A20576}" type="presParOf" srcId="{70B685C6-A3E4-4DC0-82AC-A98657CBB8B5}" destId="{9BB90207-E773-4EF8-9DCC-31DB07852D8B}" srcOrd="0" destOrd="0" presId="urn:microsoft.com/office/officeart/2005/8/layout/hierarchy2"/>
    <dgm:cxn modelId="{8D33BF3B-2257-4EFC-9FBE-AF318AD2DCAD}" type="presParOf" srcId="{70B685C6-A3E4-4DC0-82AC-A98657CBB8B5}" destId="{87F1BE96-20AA-4808-A677-132DC9313DDC}" srcOrd="1" destOrd="0" presId="urn:microsoft.com/office/officeart/2005/8/layout/hierarchy2"/>
    <dgm:cxn modelId="{E4A1DDD6-F2D8-4312-A602-DB15AFF16727}" type="presParOf" srcId="{96C89018-BB55-4B69-82D2-817942AF4B51}" destId="{F9C23872-C73C-458E-9C7C-363E7C331E6C}" srcOrd="2" destOrd="0" presId="urn:microsoft.com/office/officeart/2005/8/layout/hierarchy2"/>
    <dgm:cxn modelId="{66E0074D-ADD2-4523-A31C-7E43993BD9B7}" type="presParOf" srcId="{F9C23872-C73C-458E-9C7C-363E7C331E6C}" destId="{5D2935B5-AE9F-47C3-8831-798CB8E87886}" srcOrd="0" destOrd="0" presId="urn:microsoft.com/office/officeart/2005/8/layout/hierarchy2"/>
    <dgm:cxn modelId="{D12AE518-01B0-4988-A558-DE128E1FC88C}" type="presParOf" srcId="{96C89018-BB55-4B69-82D2-817942AF4B51}" destId="{2123D86B-CFF8-4AF8-9BEE-BCF5D56BB83D}" srcOrd="3" destOrd="0" presId="urn:microsoft.com/office/officeart/2005/8/layout/hierarchy2"/>
    <dgm:cxn modelId="{214F45CF-A297-43C7-A487-DC11853B1085}" type="presParOf" srcId="{2123D86B-CFF8-4AF8-9BEE-BCF5D56BB83D}" destId="{AA5B309D-22C0-41AF-B8E7-15389629647F}" srcOrd="0" destOrd="0" presId="urn:microsoft.com/office/officeart/2005/8/layout/hierarchy2"/>
    <dgm:cxn modelId="{C7FBF651-DA40-4AEC-898B-0F211290E6D0}" type="presParOf" srcId="{2123D86B-CFF8-4AF8-9BEE-BCF5D56BB83D}" destId="{09302FF1-6BB6-4C8A-B76A-56F807D38ADC}" srcOrd="1" destOrd="0" presId="urn:microsoft.com/office/officeart/2005/8/layout/hierarchy2"/>
    <dgm:cxn modelId="{0E2FBB77-6E2D-4E67-BCF5-A2AFBB3BFFBB}" type="presParOf" srcId="{96C89018-BB55-4B69-82D2-817942AF4B51}" destId="{0CF3324C-77AA-4028-85DD-9EEA293D079D}" srcOrd="4" destOrd="0" presId="urn:microsoft.com/office/officeart/2005/8/layout/hierarchy2"/>
    <dgm:cxn modelId="{F1EF8203-4502-462F-839A-38CFDE69D89C}" type="presParOf" srcId="{0CF3324C-77AA-4028-85DD-9EEA293D079D}" destId="{007FAAE6-4F16-420F-BC6D-63948C00DD29}" srcOrd="0" destOrd="0" presId="urn:microsoft.com/office/officeart/2005/8/layout/hierarchy2"/>
    <dgm:cxn modelId="{BD4598B7-2B86-4123-9CF7-CFEAE2BFEAC7}" type="presParOf" srcId="{96C89018-BB55-4B69-82D2-817942AF4B51}" destId="{16FCEB74-61B5-45FB-94DF-3E1AAF19156A}" srcOrd="5" destOrd="0" presId="urn:microsoft.com/office/officeart/2005/8/layout/hierarchy2"/>
    <dgm:cxn modelId="{0EAC0844-DBBA-440E-A766-4FB92E057408}" type="presParOf" srcId="{16FCEB74-61B5-45FB-94DF-3E1AAF19156A}" destId="{F5485AF8-2F58-4EFB-8310-CD03035D8FE5}" srcOrd="0" destOrd="0" presId="urn:microsoft.com/office/officeart/2005/8/layout/hierarchy2"/>
    <dgm:cxn modelId="{730FB9FC-68B8-49BB-8E2B-C3C04DA52201}" type="presParOf" srcId="{16FCEB74-61B5-45FB-94DF-3E1AAF19156A}" destId="{18343ADB-0E21-4486-9B75-712E29509FA5}" srcOrd="1" destOrd="0" presId="urn:microsoft.com/office/officeart/2005/8/layout/hierarchy2"/>
    <dgm:cxn modelId="{1312FF15-E624-4568-AA3D-C9B559EAE41C}" type="presParOf" srcId="{96C89018-BB55-4B69-82D2-817942AF4B51}" destId="{80C4A644-453D-4657-8F57-E862A6B02CC4}" srcOrd="6" destOrd="0" presId="urn:microsoft.com/office/officeart/2005/8/layout/hierarchy2"/>
    <dgm:cxn modelId="{65286FA0-E957-4E2A-BD61-06670EB29340}" type="presParOf" srcId="{80C4A644-453D-4657-8F57-E862A6B02CC4}" destId="{FB34C510-3ED7-404C-9C9C-B245E9F42579}" srcOrd="0" destOrd="0" presId="urn:microsoft.com/office/officeart/2005/8/layout/hierarchy2"/>
    <dgm:cxn modelId="{DF172A49-FF73-49B6-BEB2-3F46C311604B}" type="presParOf" srcId="{96C89018-BB55-4B69-82D2-817942AF4B51}" destId="{DB2BEA3B-6824-4F40-84A3-B33B3382DE9B}" srcOrd="7" destOrd="0" presId="urn:microsoft.com/office/officeart/2005/8/layout/hierarchy2"/>
    <dgm:cxn modelId="{6FD86CB4-B249-46F7-99F2-932BB7CAB535}" type="presParOf" srcId="{DB2BEA3B-6824-4F40-84A3-B33B3382DE9B}" destId="{DA61F299-540B-4328-A723-53992D82407E}" srcOrd="0" destOrd="0" presId="urn:microsoft.com/office/officeart/2005/8/layout/hierarchy2"/>
    <dgm:cxn modelId="{7675443A-B5E4-44C3-912A-0136738C22E7}" type="presParOf" srcId="{DB2BEA3B-6824-4F40-84A3-B33B3382DE9B}" destId="{B2C2CAF9-9FB6-4BB1-A0A2-BED30A53CCA5}" srcOrd="1" destOrd="0" presId="urn:microsoft.com/office/officeart/2005/8/layout/hierarchy2"/>
    <dgm:cxn modelId="{C9E44BB3-E266-4B09-9AB0-4B44155ED18C}" type="presParOf" srcId="{8C54BE84-6D51-4BD6-8CC3-0F668C89E62C}" destId="{9D571153-5DD9-4894-846F-114D339C9AD8}" srcOrd="1" destOrd="0" presId="urn:microsoft.com/office/officeart/2005/8/layout/hierarchy2"/>
    <dgm:cxn modelId="{CDDB9422-5D1F-449D-BEE8-8B34F7500560}" type="presParOf" srcId="{9D571153-5DD9-4894-846F-114D339C9AD8}" destId="{5367A933-D659-4CBD-99D8-89E58CC9ACFC}" srcOrd="0" destOrd="0" presId="urn:microsoft.com/office/officeart/2005/8/layout/hierarchy2"/>
    <dgm:cxn modelId="{39A75AB7-B7BE-4547-9226-466A47CBE35A}" type="presParOf" srcId="{9D571153-5DD9-4894-846F-114D339C9AD8}" destId="{68D842E5-416E-4DF0-9092-BD0093D6501A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9DD3A0-E1C2-4F96-9EF3-2E315D09DCAA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83D749-B821-4A72-89F3-593365DFDDDD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rgbClr val="3366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rPr>
            <a:t>СОЗДАНИЕ ЭКОЛОГИЧЕСКОГО ПРОСТАНСТВА ДОУ</a:t>
          </a:r>
          <a:endParaRPr lang="ru-RU" b="1" cap="all" spc="0" dirty="0">
            <a:ln w="9000" cmpd="sng">
              <a:solidFill>
                <a:srgbClr val="336600"/>
              </a:solidFill>
              <a:prstDash val="solid"/>
            </a:ln>
            <a:solidFill>
              <a:srgbClr val="00B05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96A6F8B5-70C3-4505-89F8-750CF6396161}" type="parTrans" cxnId="{C3FB24E5-0CDC-461A-AA6C-A7645738D96F}">
      <dgm:prSet/>
      <dgm:spPr/>
      <dgm:t>
        <a:bodyPr/>
        <a:lstStyle/>
        <a:p>
          <a:endParaRPr lang="ru-RU"/>
        </a:p>
      </dgm:t>
    </dgm:pt>
    <dgm:pt modelId="{8D15B961-44B0-4A03-8E36-688993AF588A}" type="sibTrans" cxnId="{C3FB24E5-0CDC-461A-AA6C-A7645738D96F}">
      <dgm:prSet/>
      <dgm:spPr/>
      <dgm:t>
        <a:bodyPr/>
        <a:lstStyle/>
        <a:p>
          <a:endParaRPr lang="ru-RU"/>
        </a:p>
      </dgm:t>
    </dgm:pt>
    <dgm:pt modelId="{48A37BA5-DD5C-40E9-AF7F-F664743CD331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80D28C93-821D-45C1-A302-7AAC78B474D2}" type="parTrans" cxnId="{D794A6E6-16AF-4FF1-AB53-DF2FE44F9194}">
      <dgm:prSet/>
      <dgm:spPr/>
      <dgm:t>
        <a:bodyPr/>
        <a:lstStyle/>
        <a:p>
          <a:endParaRPr lang="ru-RU"/>
        </a:p>
      </dgm:t>
    </dgm:pt>
    <dgm:pt modelId="{FAC90C65-50F9-4BB1-8AD3-79D60825B285}" type="sibTrans" cxnId="{D794A6E6-16AF-4FF1-AB53-DF2FE44F9194}">
      <dgm:prSet/>
      <dgm:spPr/>
      <dgm:t>
        <a:bodyPr/>
        <a:lstStyle/>
        <a:p>
          <a:endParaRPr lang="ru-RU"/>
        </a:p>
      </dgm:t>
    </dgm:pt>
    <dgm:pt modelId="{B40998F8-B0F1-457D-B7E3-E46B43B3C685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b="1" cap="none" spc="0" dirty="0" smtClean="0">
              <a:ln w="11430">
                <a:solidFill>
                  <a:srgbClr val="9933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РЕЗУЛЬТАТ</a:t>
          </a:r>
          <a:endParaRPr lang="ru-RU" b="1" cap="none" spc="0" dirty="0">
            <a:ln w="11430">
              <a:solidFill>
                <a:srgbClr val="993300"/>
              </a:solidFill>
            </a:ln>
            <a:gradFill>
              <a:gsLst>
                <a:gs pos="0">
                  <a:schemeClr val="accent6">
                    <a:tint val="90000"/>
                    <a:satMod val="120000"/>
                  </a:schemeClr>
                </a:gs>
                <a:gs pos="25000">
                  <a:schemeClr val="accent6">
                    <a:tint val="93000"/>
                    <a:satMod val="120000"/>
                  </a:schemeClr>
                </a:gs>
                <a:gs pos="50000">
                  <a:schemeClr val="accent6">
                    <a:shade val="89000"/>
                    <a:satMod val="110000"/>
                  </a:schemeClr>
                </a:gs>
                <a:gs pos="75000">
                  <a:schemeClr val="accent6">
                    <a:tint val="93000"/>
                    <a:satMod val="120000"/>
                  </a:schemeClr>
                </a:gs>
                <a:gs pos="100000">
                  <a:schemeClr val="accent6">
                    <a:tint val="90000"/>
                    <a:satMod val="120000"/>
                  </a:schemeClr>
                </a:gs>
              </a:gsLst>
              <a:lin ang="5400000"/>
            </a:gra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4626C37F-BC0F-47F8-812F-DD47532B90C8}" type="parTrans" cxnId="{05A1991E-B344-4655-9C59-699422FECDFB}">
      <dgm:prSet/>
      <dgm:spPr/>
      <dgm:t>
        <a:bodyPr/>
        <a:lstStyle/>
        <a:p>
          <a:endParaRPr lang="ru-RU"/>
        </a:p>
      </dgm:t>
    </dgm:pt>
    <dgm:pt modelId="{A1CF1CD4-8F41-4726-9FC6-CFF087F4C2CE}" type="sibTrans" cxnId="{05A1991E-B344-4655-9C59-699422FECDFB}">
      <dgm:prSet/>
      <dgm:spPr/>
      <dgm:t>
        <a:bodyPr/>
        <a:lstStyle/>
        <a:p>
          <a:endParaRPr lang="ru-RU"/>
        </a:p>
      </dgm:t>
    </dgm:pt>
    <dgm:pt modelId="{5577C21C-AEAA-4A19-BE6C-8D93310DD176}" type="pres">
      <dgm:prSet presAssocID="{D09DD3A0-E1C2-4F96-9EF3-2E315D09DCA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835A63-D422-405C-B4A6-D7CC93207BE2}" type="pres">
      <dgm:prSet presAssocID="{BB83D749-B821-4A72-89F3-593365DFDDDD}" presName="linNode" presStyleCnt="0"/>
      <dgm:spPr/>
    </dgm:pt>
    <dgm:pt modelId="{D8B3FF9D-F4FC-4F19-BF28-BB138E7E0A15}" type="pres">
      <dgm:prSet presAssocID="{BB83D749-B821-4A72-89F3-593365DFDDDD}" presName="parentShp" presStyleLbl="node1" presStyleIdx="0" presStyleCnt="1" custLinFactNeighborX="3475" custLinFactNeighborY="-1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8581B-B3B4-44C2-A101-8DB53E37E91C}" type="pres">
      <dgm:prSet presAssocID="{BB83D749-B821-4A72-89F3-593365DFDDDD}" presName="childShp" presStyleLbl="bgAccFollowNode1" presStyleIdx="0" presStyleCnt="1" custScaleX="108980" custScaleY="62826" custLinFactNeighborX="-10256" custLinFactNeighborY="-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5BBDC0-E50E-4B9D-8FA5-A9C09DA1855E}" type="presOf" srcId="{B40998F8-B0F1-457D-B7E3-E46B43B3C685}" destId="{EC68581B-B3B4-44C2-A101-8DB53E37E91C}" srcOrd="0" destOrd="1" presId="urn:microsoft.com/office/officeart/2005/8/layout/vList6"/>
    <dgm:cxn modelId="{344B6477-5195-4361-B6F6-43CEF4423992}" type="presOf" srcId="{BB83D749-B821-4A72-89F3-593365DFDDDD}" destId="{D8B3FF9D-F4FC-4F19-BF28-BB138E7E0A15}" srcOrd="0" destOrd="0" presId="urn:microsoft.com/office/officeart/2005/8/layout/vList6"/>
    <dgm:cxn modelId="{05A1991E-B344-4655-9C59-699422FECDFB}" srcId="{BB83D749-B821-4A72-89F3-593365DFDDDD}" destId="{B40998F8-B0F1-457D-B7E3-E46B43B3C685}" srcOrd="1" destOrd="0" parTransId="{4626C37F-BC0F-47F8-812F-DD47532B90C8}" sibTransId="{A1CF1CD4-8F41-4726-9FC6-CFF087F4C2CE}"/>
    <dgm:cxn modelId="{EA58A11B-C298-4843-8786-E99F4F7A0E4A}" type="presOf" srcId="{48A37BA5-DD5C-40E9-AF7F-F664743CD331}" destId="{EC68581B-B3B4-44C2-A101-8DB53E37E91C}" srcOrd="0" destOrd="0" presId="urn:microsoft.com/office/officeart/2005/8/layout/vList6"/>
    <dgm:cxn modelId="{D794A6E6-16AF-4FF1-AB53-DF2FE44F9194}" srcId="{BB83D749-B821-4A72-89F3-593365DFDDDD}" destId="{48A37BA5-DD5C-40E9-AF7F-F664743CD331}" srcOrd="0" destOrd="0" parTransId="{80D28C93-821D-45C1-A302-7AAC78B474D2}" sibTransId="{FAC90C65-50F9-4BB1-8AD3-79D60825B285}"/>
    <dgm:cxn modelId="{AB9DBCC4-1461-4BC6-B490-0ACF432169B2}" type="presOf" srcId="{D09DD3A0-E1C2-4F96-9EF3-2E315D09DCAA}" destId="{5577C21C-AEAA-4A19-BE6C-8D93310DD176}" srcOrd="0" destOrd="0" presId="urn:microsoft.com/office/officeart/2005/8/layout/vList6"/>
    <dgm:cxn modelId="{C3FB24E5-0CDC-461A-AA6C-A7645738D96F}" srcId="{D09DD3A0-E1C2-4F96-9EF3-2E315D09DCAA}" destId="{BB83D749-B821-4A72-89F3-593365DFDDDD}" srcOrd="0" destOrd="0" parTransId="{96A6F8B5-70C3-4505-89F8-750CF6396161}" sibTransId="{8D15B961-44B0-4A03-8E36-688993AF588A}"/>
    <dgm:cxn modelId="{B97D8CC5-9100-4FFD-BB32-44BC6992F976}" type="presParOf" srcId="{5577C21C-AEAA-4A19-BE6C-8D93310DD176}" destId="{B7835A63-D422-405C-B4A6-D7CC93207BE2}" srcOrd="0" destOrd="0" presId="urn:microsoft.com/office/officeart/2005/8/layout/vList6"/>
    <dgm:cxn modelId="{CEFFFAAC-E3D0-4533-9A93-BF9C9F5A4517}" type="presParOf" srcId="{B7835A63-D422-405C-B4A6-D7CC93207BE2}" destId="{D8B3FF9D-F4FC-4F19-BF28-BB138E7E0A15}" srcOrd="0" destOrd="0" presId="urn:microsoft.com/office/officeart/2005/8/layout/vList6"/>
    <dgm:cxn modelId="{57F702EB-2812-4960-BDF2-98702D5205C0}" type="presParOf" srcId="{B7835A63-D422-405C-B4A6-D7CC93207BE2}" destId="{EC68581B-B3B4-44C2-A101-8DB53E37E91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39DD2-2640-4B94-9CDF-F35315898B2B}">
      <dsp:nvSpPr>
        <dsp:cNvPr id="0" name=""/>
        <dsp:cNvSpPr/>
      </dsp:nvSpPr>
      <dsp:spPr>
        <a:xfrm>
          <a:off x="262929" y="0"/>
          <a:ext cx="6894528" cy="430908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D37C9-F3E4-486A-9E19-BB8A9F8D5696}">
      <dsp:nvSpPr>
        <dsp:cNvPr id="0" name=""/>
        <dsp:cNvSpPr/>
      </dsp:nvSpPr>
      <dsp:spPr>
        <a:xfrm>
          <a:off x="1250502" y="2974127"/>
          <a:ext cx="179257" cy="179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97C979-52B1-4203-AD62-D1D68DD8759D}">
      <dsp:nvSpPr>
        <dsp:cNvPr id="0" name=""/>
        <dsp:cNvSpPr/>
      </dsp:nvSpPr>
      <dsp:spPr>
        <a:xfrm>
          <a:off x="309328" y="3637040"/>
          <a:ext cx="3804383" cy="53942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985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НЕ ПЛОХОЙ САДИК</a:t>
          </a:r>
          <a:r>
            <a:rPr lang="ru-RU" sz="24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» </a:t>
          </a:r>
          <a:endParaRPr lang="ru-RU" sz="24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9328" y="3637040"/>
        <a:ext cx="3804383" cy="539424"/>
      </dsp:txXfrm>
    </dsp:sp>
    <dsp:sp modelId="{3A308B79-EF64-41C1-B901-B05E479ECB30}">
      <dsp:nvSpPr>
        <dsp:cNvPr id="0" name=""/>
        <dsp:cNvSpPr/>
      </dsp:nvSpPr>
      <dsp:spPr>
        <a:xfrm>
          <a:off x="2832796" y="1802919"/>
          <a:ext cx="324042" cy="324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FB84F1-290C-4CDF-BA15-1D12C2717904}">
      <dsp:nvSpPr>
        <dsp:cNvPr id="0" name=""/>
        <dsp:cNvSpPr/>
      </dsp:nvSpPr>
      <dsp:spPr>
        <a:xfrm>
          <a:off x="2279488" y="2304254"/>
          <a:ext cx="2641823" cy="180934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704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«ХОРОШИЙ САД»</a:t>
          </a:r>
          <a:endParaRPr lang="ru-RU" sz="20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79488" y="2304254"/>
        <a:ext cx="2641823" cy="1809347"/>
      </dsp:txXfrm>
    </dsp:sp>
    <dsp:sp modelId="{B886CBC6-0868-4521-9202-3E3C954FFAAB}">
      <dsp:nvSpPr>
        <dsp:cNvPr id="0" name=""/>
        <dsp:cNvSpPr/>
      </dsp:nvSpPr>
      <dsp:spPr>
        <a:xfrm>
          <a:off x="4735685" y="1090197"/>
          <a:ext cx="448144" cy="448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44C393-786D-4157-96F8-2BEE5398B19F}">
      <dsp:nvSpPr>
        <dsp:cNvPr id="0" name=""/>
        <dsp:cNvSpPr/>
      </dsp:nvSpPr>
      <dsp:spPr>
        <a:xfrm>
          <a:off x="4110498" y="1601277"/>
          <a:ext cx="3353206" cy="242079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462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«ОТЛИЧНЫЙ САД!»</a:t>
          </a:r>
          <a:endParaRPr lang="ru-RU" sz="20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10498" y="1601277"/>
        <a:ext cx="3353206" cy="2420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E9ABC-1C6C-4CCC-A7AD-0ACEA6B44BCA}">
      <dsp:nvSpPr>
        <dsp:cNvPr id="0" name=""/>
        <dsp:cNvSpPr/>
      </dsp:nvSpPr>
      <dsp:spPr>
        <a:xfrm>
          <a:off x="2870610" y="1811184"/>
          <a:ext cx="1379996" cy="1379996"/>
        </a:xfrm>
        <a:prstGeom prst="ellipse">
          <a:avLst/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cap="none" spc="15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ДОУ</a:t>
          </a:r>
          <a:endParaRPr lang="ru-RU" sz="3300" b="1" kern="1200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3072706" y="2013280"/>
        <a:ext cx="975804" cy="975804"/>
      </dsp:txXfrm>
    </dsp:sp>
    <dsp:sp modelId="{BFCB30F2-4A27-45F3-A9B7-5B9324F224DE}">
      <dsp:nvSpPr>
        <dsp:cNvPr id="0" name=""/>
        <dsp:cNvSpPr/>
      </dsp:nvSpPr>
      <dsp:spPr>
        <a:xfrm rot="16261128">
          <a:off x="3360979" y="1578154"/>
          <a:ext cx="431465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31465" y="1744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65926" y="1584808"/>
        <a:ext cx="21573" cy="21573"/>
      </dsp:txXfrm>
    </dsp:sp>
    <dsp:sp modelId="{8133F339-AFC8-462F-98D2-51B52488A31A}">
      <dsp:nvSpPr>
        <dsp:cNvPr id="0" name=""/>
        <dsp:cNvSpPr/>
      </dsp:nvSpPr>
      <dsp:spPr>
        <a:xfrm>
          <a:off x="2902818" y="8"/>
          <a:ext cx="1379996" cy="1379996"/>
        </a:xfrm>
        <a:prstGeom prst="ellipse">
          <a:avLst/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15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РЕБЕНОК</a:t>
          </a:r>
          <a:endParaRPr lang="ru-RU" sz="1400" b="1" kern="1200" cap="none" spc="150" dirty="0">
            <a:ln w="11430"/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3104914" y="202104"/>
        <a:ext cx="975804" cy="975804"/>
      </dsp:txXfrm>
    </dsp:sp>
    <dsp:sp modelId="{D0A9B99C-EDAC-4B29-AA67-533C416E2E8B}">
      <dsp:nvSpPr>
        <dsp:cNvPr id="0" name=""/>
        <dsp:cNvSpPr/>
      </dsp:nvSpPr>
      <dsp:spPr>
        <a:xfrm rot="1357380">
          <a:off x="4172485" y="2874291"/>
          <a:ext cx="650591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650591" y="1744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81516" y="2875467"/>
        <a:ext cx="32529" cy="32529"/>
      </dsp:txXfrm>
    </dsp:sp>
    <dsp:sp modelId="{A6F1A4B4-E87B-432E-BED5-97772FADDF7B}">
      <dsp:nvSpPr>
        <dsp:cNvPr id="0" name=""/>
        <dsp:cNvSpPr/>
      </dsp:nvSpPr>
      <dsp:spPr>
        <a:xfrm>
          <a:off x="4744956" y="2592282"/>
          <a:ext cx="1379996" cy="1379996"/>
        </a:xfrm>
        <a:prstGeom prst="ellipse">
          <a:avLst/>
        </a:prstGeom>
        <a:gradFill rotWithShape="1">
          <a:gsLst>
            <a:gs pos="28000">
              <a:schemeClr val="accent1">
                <a:tint val="18000"/>
                <a:satMod val="120000"/>
                <a:lumMod val="88000"/>
              </a:schemeClr>
            </a:gs>
            <a:gs pos="100000">
              <a:schemeClr val="accent1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СОЦИУМ</a:t>
          </a:r>
          <a:endParaRPr lang="ru-RU" sz="1400" b="1" kern="1200" dirty="0"/>
        </a:p>
      </dsp:txBody>
      <dsp:txXfrm>
        <a:off x="4947052" y="2794378"/>
        <a:ext cx="975804" cy="975804"/>
      </dsp:txXfrm>
    </dsp:sp>
    <dsp:sp modelId="{B01DC34F-B1DF-424B-BD33-8E44B8BD9082}">
      <dsp:nvSpPr>
        <dsp:cNvPr id="0" name=""/>
        <dsp:cNvSpPr/>
      </dsp:nvSpPr>
      <dsp:spPr>
        <a:xfrm rot="9459972">
          <a:off x="2454559" y="2838291"/>
          <a:ext cx="486040" cy="34881"/>
        </a:xfrm>
        <a:custGeom>
          <a:avLst/>
          <a:gdLst/>
          <a:ahLst/>
          <a:cxnLst/>
          <a:rect l="0" t="0" r="0" b="0"/>
          <a:pathLst>
            <a:path>
              <a:moveTo>
                <a:pt x="0" y="17440"/>
              </a:moveTo>
              <a:lnTo>
                <a:pt x="486040" y="1744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685428" y="2843580"/>
        <a:ext cx="24302" cy="24302"/>
      </dsp:txXfrm>
    </dsp:sp>
    <dsp:sp modelId="{C17F1956-5B8C-4B04-AD40-4AF86E3B09C3}">
      <dsp:nvSpPr>
        <dsp:cNvPr id="0" name=""/>
        <dsp:cNvSpPr/>
      </dsp:nvSpPr>
      <dsp:spPr>
        <a:xfrm>
          <a:off x="1144552" y="2520282"/>
          <a:ext cx="1379996" cy="1379996"/>
        </a:xfrm>
        <a:prstGeom prst="ellipse">
          <a:avLst/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СЕМЬЯ</a:t>
          </a:r>
          <a:endParaRPr lang="ru-RU" sz="1400" b="1" kern="1200" dirty="0"/>
        </a:p>
      </dsp:txBody>
      <dsp:txXfrm>
        <a:off x="1346648" y="2722378"/>
        <a:ext cx="975804" cy="975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185E1-4E1A-4D46-BB50-EA9888EC27CF}">
      <dsp:nvSpPr>
        <dsp:cNvPr id="0" name=""/>
        <dsp:cNvSpPr/>
      </dsp:nvSpPr>
      <dsp:spPr>
        <a:xfrm>
          <a:off x="1276199" y="1749009"/>
          <a:ext cx="2037882" cy="10189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n>
              <a:solidFill>
                <a:schemeClr val="bg1"/>
              </a:solidFill>
            </a:ln>
          </a:endParaRPr>
        </a:p>
      </dsp:txBody>
      <dsp:txXfrm>
        <a:off x="1306043" y="1778853"/>
        <a:ext cx="1978194" cy="959253"/>
      </dsp:txXfrm>
    </dsp:sp>
    <dsp:sp modelId="{C2BAEA55-F2F7-44E2-A545-C356BAAE8253}">
      <dsp:nvSpPr>
        <dsp:cNvPr id="0" name=""/>
        <dsp:cNvSpPr/>
      </dsp:nvSpPr>
      <dsp:spPr>
        <a:xfrm rot="17678690">
          <a:off x="2753497" y="1364314"/>
          <a:ext cx="192307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923074" y="202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ln>
              <a:solidFill>
                <a:schemeClr val="bg1"/>
              </a:solidFill>
            </a:ln>
          </a:endParaRPr>
        </a:p>
      </dsp:txBody>
      <dsp:txXfrm>
        <a:off x="3666958" y="1336452"/>
        <a:ext cx="96153" cy="96153"/>
      </dsp:txXfrm>
    </dsp:sp>
    <dsp:sp modelId="{9BB90207-E773-4EF8-9DCC-31DB07852D8B}">
      <dsp:nvSpPr>
        <dsp:cNvPr id="0" name=""/>
        <dsp:cNvSpPr/>
      </dsp:nvSpPr>
      <dsp:spPr>
        <a:xfrm>
          <a:off x="4115988" y="1107"/>
          <a:ext cx="2037882" cy="1018941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4">
                <a:tint val="18000"/>
                <a:satMod val="120000"/>
                <a:lumMod val="88000"/>
              </a:schemeClr>
            </a:gs>
            <a:gs pos="100000">
              <a:schemeClr val="accent4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ОСНОВНАЯ ИДЕЯ РАЗВИТИЯ</a:t>
          </a:r>
        </a:p>
      </dsp:txBody>
      <dsp:txXfrm>
        <a:off x="4145832" y="30951"/>
        <a:ext cx="1978194" cy="959253"/>
      </dsp:txXfrm>
    </dsp:sp>
    <dsp:sp modelId="{F9C23872-C73C-458E-9C7C-363E7C331E6C}">
      <dsp:nvSpPr>
        <dsp:cNvPr id="0" name=""/>
        <dsp:cNvSpPr/>
      </dsp:nvSpPr>
      <dsp:spPr>
        <a:xfrm rot="19458308">
          <a:off x="3221332" y="1950205"/>
          <a:ext cx="98740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87404" y="202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n>
              <a:solidFill>
                <a:schemeClr val="bg1"/>
              </a:solidFill>
            </a:ln>
          </a:endParaRPr>
        </a:p>
      </dsp:txBody>
      <dsp:txXfrm>
        <a:off x="3690349" y="1945735"/>
        <a:ext cx="49370" cy="49370"/>
      </dsp:txXfrm>
    </dsp:sp>
    <dsp:sp modelId="{AA5B309D-22C0-41AF-B8E7-15389629647F}">
      <dsp:nvSpPr>
        <dsp:cNvPr id="0" name=""/>
        <dsp:cNvSpPr/>
      </dsp:nvSpPr>
      <dsp:spPr>
        <a:xfrm>
          <a:off x="4115988" y="1172890"/>
          <a:ext cx="2037882" cy="1018941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ОТЛИЧИТЕЛЬНЫЕ</a:t>
          </a:r>
          <a:r>
            <a:rPr lang="ru-RU" sz="15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ХАРАКТЕРИСТИКИ</a:t>
          </a:r>
          <a:endParaRPr lang="ru-RU" sz="15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4145832" y="1202734"/>
        <a:ext cx="1978194" cy="959253"/>
      </dsp:txXfrm>
    </dsp:sp>
    <dsp:sp modelId="{0CF3324C-77AA-4028-85DD-9EEA293D079D}">
      <dsp:nvSpPr>
        <dsp:cNvPr id="0" name=""/>
        <dsp:cNvSpPr/>
      </dsp:nvSpPr>
      <dsp:spPr>
        <a:xfrm rot="2196316">
          <a:off x="3215568" y="2536096"/>
          <a:ext cx="99893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98933" y="202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n>
              <a:solidFill>
                <a:schemeClr val="bg1"/>
              </a:solidFill>
            </a:ln>
          </a:endParaRPr>
        </a:p>
      </dsp:txBody>
      <dsp:txXfrm>
        <a:off x="3690061" y="2531338"/>
        <a:ext cx="49946" cy="49946"/>
      </dsp:txXfrm>
    </dsp:sp>
    <dsp:sp modelId="{F5485AF8-2F58-4EFB-8310-CD03035D8FE5}">
      <dsp:nvSpPr>
        <dsp:cNvPr id="0" name=""/>
        <dsp:cNvSpPr/>
      </dsp:nvSpPr>
      <dsp:spPr>
        <a:xfrm>
          <a:off x="4115988" y="2344672"/>
          <a:ext cx="2037882" cy="1018941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ОФОРМЛЕНИЕ ТЕРРИТОРИИ И ПОМЕЩЕНИЙ</a:t>
          </a:r>
          <a:endParaRPr lang="ru-RU" sz="15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4145832" y="2374516"/>
        <a:ext cx="1978194" cy="959253"/>
      </dsp:txXfrm>
    </dsp:sp>
    <dsp:sp modelId="{80C4A644-453D-4657-8F57-E862A6B02CC4}">
      <dsp:nvSpPr>
        <dsp:cNvPr id="0" name=""/>
        <dsp:cNvSpPr/>
      </dsp:nvSpPr>
      <dsp:spPr>
        <a:xfrm rot="3892603">
          <a:off x="2755435" y="3117250"/>
          <a:ext cx="194165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941657" y="2021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ln>
              <a:solidFill>
                <a:schemeClr val="bg1"/>
              </a:solidFill>
            </a:ln>
          </a:endParaRPr>
        </a:p>
      </dsp:txBody>
      <dsp:txXfrm>
        <a:off x="3677722" y="3088923"/>
        <a:ext cx="97082" cy="97082"/>
      </dsp:txXfrm>
    </dsp:sp>
    <dsp:sp modelId="{DA61F299-540B-4328-A723-53992D82407E}">
      <dsp:nvSpPr>
        <dsp:cNvPr id="0" name=""/>
        <dsp:cNvSpPr/>
      </dsp:nvSpPr>
      <dsp:spPr>
        <a:xfrm>
          <a:off x="4138445" y="3506978"/>
          <a:ext cx="2037882" cy="1018941"/>
        </a:xfrm>
        <a:prstGeom prst="roundRect">
          <a:avLst>
            <a:gd name="adj" fmla="val 10000"/>
          </a:avLst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СИМВОЛЫ</a:t>
          </a:r>
          <a:endParaRPr lang="ru-RU" sz="15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4168289" y="3536822"/>
        <a:ext cx="1978194" cy="959253"/>
      </dsp:txXfrm>
    </dsp:sp>
    <dsp:sp modelId="{5367A933-D659-4CBD-99D8-89E58CC9ACFC}">
      <dsp:nvSpPr>
        <dsp:cNvPr id="0" name=""/>
        <dsp:cNvSpPr/>
      </dsp:nvSpPr>
      <dsp:spPr>
        <a:xfrm>
          <a:off x="1003204" y="1433667"/>
          <a:ext cx="2340039" cy="15419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ИМИДЖ ДОУ</a:t>
          </a:r>
          <a:endParaRPr lang="ru-RU" sz="32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1048365" y="1478828"/>
        <a:ext cx="2249717" cy="14516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8581B-B3B4-44C2-A101-8DB53E37E91C}">
      <dsp:nvSpPr>
        <dsp:cNvPr id="0" name=""/>
        <dsp:cNvSpPr/>
      </dsp:nvSpPr>
      <dsp:spPr>
        <a:xfrm>
          <a:off x="1742002" y="628183"/>
          <a:ext cx="3169979" cy="2181419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cap="none" spc="0" dirty="0" smtClean="0">
              <a:ln w="11430">
                <a:solidFill>
                  <a:srgbClr val="9933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РЕЗУЛЬТАТ</a:t>
          </a:r>
          <a:endParaRPr lang="ru-RU" sz="2800" b="1" kern="1200" cap="none" spc="0" dirty="0">
            <a:ln w="11430">
              <a:solidFill>
                <a:srgbClr val="993300"/>
              </a:solidFill>
            </a:ln>
            <a:gradFill>
              <a:gsLst>
                <a:gs pos="0">
                  <a:schemeClr val="accent6">
                    <a:tint val="90000"/>
                    <a:satMod val="120000"/>
                  </a:schemeClr>
                </a:gs>
                <a:gs pos="25000">
                  <a:schemeClr val="accent6">
                    <a:tint val="93000"/>
                    <a:satMod val="120000"/>
                  </a:schemeClr>
                </a:gs>
                <a:gs pos="50000">
                  <a:schemeClr val="accent6">
                    <a:shade val="89000"/>
                    <a:satMod val="110000"/>
                  </a:schemeClr>
                </a:gs>
                <a:gs pos="75000">
                  <a:schemeClr val="accent6">
                    <a:tint val="93000"/>
                    <a:satMod val="120000"/>
                  </a:schemeClr>
                </a:gs>
                <a:gs pos="100000">
                  <a:schemeClr val="accent6">
                    <a:tint val="90000"/>
                    <a:satMod val="120000"/>
                  </a:schemeClr>
                </a:gs>
              </a:gsLst>
              <a:lin ang="5400000"/>
            </a:gra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1742002" y="900860"/>
        <a:ext cx="2351947" cy="1636065"/>
      </dsp:txXfrm>
    </dsp:sp>
    <dsp:sp modelId="{D8B3FF9D-F4FC-4F19-BF28-BB138E7E0A15}">
      <dsp:nvSpPr>
        <dsp:cNvPr id="0" name=""/>
        <dsp:cNvSpPr/>
      </dsp:nvSpPr>
      <dsp:spPr>
        <a:xfrm>
          <a:off x="102783" y="0"/>
          <a:ext cx="1939181" cy="3472160"/>
        </a:xfrm>
        <a:prstGeom prst="roundRect">
          <a:avLst/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spc="0" dirty="0" smtClean="0">
              <a:ln w="9000" cmpd="sng">
                <a:solidFill>
                  <a:srgbClr val="3366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rPr>
            <a:t>СОЗДАНИЕ ЭКОЛОГИЧЕСКОГО ПРОСТАНСТВА ДОУ</a:t>
          </a:r>
          <a:endParaRPr lang="ru-RU" sz="1400" b="1" kern="1200" cap="all" spc="0" dirty="0">
            <a:ln w="9000" cmpd="sng">
              <a:solidFill>
                <a:srgbClr val="336600"/>
              </a:solidFill>
              <a:prstDash val="solid"/>
            </a:ln>
            <a:solidFill>
              <a:srgbClr val="00B05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197446" y="94663"/>
        <a:ext cx="1749855" cy="3282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4B667-43A3-44F3-9865-4068A059DF68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41FF6-8CB7-41FB-A972-C73EC9B639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9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1FF6-8CB7-41FB-A972-C73EC9B6394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38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A60B6CA-0727-4729-8723-1C2C2C69DA4F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DB6306-E6B2-4552-AA07-B07B98281F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8352928" cy="2143140"/>
          </a:xfrm>
        </p:spPr>
        <p:txBody>
          <a:bodyPr>
            <a:normAutofit fontScale="92500" lnSpcReduction="20000"/>
          </a:bodyPr>
          <a:lstStyle/>
          <a:p>
            <a:endParaRPr lang="ru-RU" b="1" spc="-150" dirty="0" smtClean="0">
              <a:ln>
                <a:solidFill>
                  <a:srgbClr val="C00000"/>
                </a:solidFill>
              </a:ln>
              <a:solidFill>
                <a:srgbClr val="9933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900" spc="-150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</a:t>
            </a:r>
            <a:r>
              <a:rPr lang="ru-RU" sz="3900" spc="-150" dirty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имиджа детского сада посредством  создания экологического образовательного </a:t>
            </a:r>
            <a:r>
              <a:rPr lang="ru-RU" sz="3900" spc="-150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пространства»</a:t>
            </a:r>
            <a:r>
              <a:rPr lang="ru-RU" spc="-150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ru-RU" spc="-150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b="1" spc="-150" dirty="0" smtClean="0">
                <a:ln>
                  <a:solidFill>
                    <a:srgbClr val="C00000"/>
                  </a:solidFill>
                </a:ln>
                <a:solidFill>
                  <a:srgbClr val="99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 </a:t>
            </a:r>
            <a:endParaRPr lang="ru-RU" spc="-150" dirty="0">
              <a:ln>
                <a:solidFill>
                  <a:srgbClr val="C00000"/>
                </a:solidFill>
              </a:ln>
              <a:solidFill>
                <a:srgbClr val="9933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358114" cy="982462"/>
          </a:xfrm>
        </p:spPr>
        <p:txBody>
          <a:bodyPr>
            <a:normAutofit fontScale="90000"/>
          </a:bodyPr>
          <a:lstStyle/>
          <a:p>
            <a:pPr marL="182880" lvl="0" indent="0" algn="ctr">
              <a:buNone/>
            </a:pP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«Детский сад комбинированного вида </a:t>
            </a:r>
            <a:r>
              <a:rPr lang="ru-RU" sz="1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д.Нелюбино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Томского района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471962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err="1" smtClean="0">
                <a:ln w="10541" cmpd="sng">
                  <a:solidFill>
                    <a:srgbClr val="8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Персиянова</a:t>
            </a:r>
            <a:r>
              <a:rPr lang="ru-RU" sz="2000" i="1" dirty="0" smtClean="0">
                <a:ln w="10541" cmpd="sng">
                  <a:solidFill>
                    <a:srgbClr val="80000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Валентина Анатольевна воспитатель</a:t>
            </a:r>
          </a:p>
        </p:txBody>
      </p:sp>
      <p:pic>
        <p:nvPicPr>
          <p:cNvPr id="38914" name="Picture 2" descr="https://globalreprepair.com/wp-content/uploads/2017/08/29947143_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189139" cy="19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лето 2022\огород\WhatsApp Image 2022-08-19 at 14.01.36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5" y="181118"/>
            <a:ext cx="3423816" cy="25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лето 2022\огород\WhatsApp Image 2022-08-19 at 14.04.0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лето 2022\огород\WhatsApp Image 2022-08-19 at 13.58.17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8"/>
          <a:stretch/>
        </p:blipFill>
        <p:spPr bwMode="auto">
          <a:xfrm>
            <a:off x="4932040" y="116632"/>
            <a:ext cx="3241067" cy="36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лето 2022\огород\WhatsApp Image 2022-08-19 at 14.01.36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70659"/>
            <a:ext cx="2949342" cy="39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лето 2022\клумбы\WhatsApp Image 2022-08-19 at 13.58.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98" y="2996952"/>
            <a:ext cx="4742160" cy="35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лето 2022\клумбы\IMG_20220803_105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1" y="118102"/>
            <a:ext cx="27543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лето 2022\клумбы\IMG_20220819_154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78" y="332656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лето 2022\клумбы\WhatsApp Image 2022-08-19 at 14.01.3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03" y="260648"/>
            <a:ext cx="3973631" cy="27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лето 2022\клумбы\WhatsApp Image 2022-08-19 at 14.04.04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10768" cy="26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РАБОТА\фото\детский сад 2\ФОТО 2021\ЗЕЛЕНЫЙ НАРЯД\IMG_0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25527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лето 2022\аптека\WhatsApp Image 2022-08-19 at 13.58.19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лето 2022\дендрарий\IMG_20220819_155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8521"/>
            <a:ext cx="2414321" cy="32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лето 2022\дендрарий\IMG_20210811_1104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b="14002"/>
          <a:stretch/>
        </p:blipFill>
        <p:spPr bwMode="auto">
          <a:xfrm>
            <a:off x="539552" y="2636912"/>
            <a:ext cx="3131029" cy="40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РАБОТА\фото\детский сад 2\ФОТО 2021\ЗЕЛЕНЫЙ НАРЯД\IMG_20210528_1716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b="8435"/>
          <a:stretch/>
        </p:blipFill>
        <p:spPr bwMode="auto">
          <a:xfrm>
            <a:off x="4211960" y="2705973"/>
            <a:ext cx="3726414" cy="393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\Desktop\РАБОТА\фото\детский сад 2\ФОТО 2021\ЗЕЛЕНЫЙ НАРЯД\IMG_20210811_1102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6023"/>
            <a:ext cx="4683890" cy="305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лето 2022\дендрарий\WhatsApp Image 2022-08-19 at 14.01.3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4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лето 2022\дендрарий\WhatsApp Image 2022-08-19 at 14.01.34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лето 2022\птичий городок\WhatsApp Image 2022-08-19 at 13.58.0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лето 2022\птичий городок\IMG-20220810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404066" cy="58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лето 2022\отель\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лето 2022\отель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3308007" cy="441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лето 2022\отель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3016"/>
            <a:ext cx="3919398" cy="29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лето 2022\отель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48" y="2852936"/>
            <a:ext cx="42164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лето 2022\отель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0" y="116632"/>
            <a:ext cx="4503936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РАБОТА\фото\детский сад 2\ФОТО 2021\ЗЕЛЕНЫЙ НАРЯД\IMG_0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2691"/>
            <a:ext cx="3980408" cy="37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лето 2022\земляничная поляна\WhatsApp Image 2022-08-19 at 13.58.20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8" y="434445"/>
            <a:ext cx="4287912" cy="321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лето 2022\земляничная поляна\IMG_20220711_11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659305" cy="48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09286" y="764704"/>
            <a:ext cx="6215106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Любая </a:t>
            </a:r>
            <a:r>
              <a:rPr lang="ru-R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организация имеет </a:t>
            </a: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свой </a:t>
            </a:r>
            <a:r>
              <a:rPr lang="ru-R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 в общественном сознании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458651" y="3356992"/>
            <a:ext cx="4320480" cy="23112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снованный не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всегда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достоверной информации, под влиянием слухов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мнений конкурентов и т.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s://ideas.llorenteycuenca.com/wp-content/uploads/sites/5/2012/12/121217_rumores_m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" y="2971432"/>
            <a:ext cx="3892624" cy="24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pixy.org/src2/576/5760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08720"/>
            <a:ext cx="1759861" cy="1759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лето 2022\грибная\WhatsApp Image 2022-08-19 at 14.01.38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4" y="980728"/>
            <a:ext cx="331530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лето 2022\грибная\WhatsApp Image 2022-08-19 at 14.01.39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499038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лето 2022\грибная\WhatsApp Image 2022-08-19 at 14.04.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080875" cy="288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User\Desktop\лето 2022\метеостанция\IMG_20210824_1023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0190" r="192" b="5391"/>
          <a:stretch/>
        </p:blipFill>
        <p:spPr bwMode="auto">
          <a:xfrm>
            <a:off x="467544" y="2492896"/>
            <a:ext cx="36176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лето 2022\метеостанция\IMG_0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480587" cy="33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лето 2022\метеостанция\IMG_03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17" y="22312"/>
            <a:ext cx="4421088" cy="33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лето 2022\метеостанция\IMG_20220819_155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744549" cy="28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лето 2022\опыты\WhatsApp Image 2022-08-19 at 14.04.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392488" cy="304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лето 2022\опыты\IMG_20210811_1111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/>
        </p:blipFill>
        <p:spPr bwMode="auto">
          <a:xfrm>
            <a:off x="5262612" y="99057"/>
            <a:ext cx="3023567" cy="37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лето 2022\опыты\IMG_20210824_1024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"/>
          <a:stretch/>
        </p:blipFill>
        <p:spPr bwMode="auto">
          <a:xfrm>
            <a:off x="611560" y="3041642"/>
            <a:ext cx="2858846" cy="358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User\Desktop\лето 2022\опыты\WhatsApp Image 2022-08-19 at 14.04.0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62139"/>
            <a:ext cx="3994634" cy="29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лето 2022\поле\IMG_0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68752" cy="3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лето 2022\поле\WhatsApp Image 2022-08-19 at 13.58.19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96952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РАБОТА\фото\детский сад 2\ФОТО 2021\ЗЕЛЕНЫЙ НАРЯД\IMG_20210819_1032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6"/>
          <a:stretch/>
        </p:blipFill>
        <p:spPr bwMode="auto">
          <a:xfrm>
            <a:off x="6444208" y="104750"/>
            <a:ext cx="2233229" cy="27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7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лето 2022\парк\WhatsApp Image 2022-08-19 at 14.04.07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543829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РАБОТА\фото\детский сад 2\ФОТО 2021\ЗЕЛЕНЫЙ НАРЯД\IMG_0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226052" cy="46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User\Desktop\РАБОТА\фото\детский сад 2\ФОТО 2021\ЗЕЛЕНЫЙ НАРЯД\IMG_0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80720" cy="36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РАБОТА\фото\детский сад 2\ФОТО 2021\ЗЕЛЕНЫЙ НАРЯД\PHOTO-2021-06-29-10-46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27264" cy="362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лето 2022\дворик\WhatsApp Image 2022-08-19 at 13.58.18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706"/>
            <a:ext cx="4742160" cy="35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лето 2022\дворик\WhatsApp Image 2022-08-19 at 13.58.17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51" y="187152"/>
            <a:ext cx="4011712" cy="30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лето 2022\дворик\WhatsApp Image 2022-08-19 at 13.58.1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5213763" cy="391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лето 2022\водоем\IMG_20220819_155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89578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РАБОТА\фото\детский сад 2\ФОТО 2021\ЗЕЛЕНЫЙ НАРЯД\IMG_0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91172"/>
            <a:ext cx="5762194" cy="43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лето 2022\водоем\IMG_20220819_155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3846"/>
            <a:ext cx="5197352" cy="38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лето 2022\водоем\IMG_20220819_155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User\Desktop\лето 2022\лес\IMG_20220819_154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3" y="188640"/>
            <a:ext cx="3432498" cy="45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лето 2022\лес\IMG_20220819_155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98" y="177577"/>
            <a:ext cx="3330382" cy="44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User\Desktop\лето 2022\дендрарий\WhatsApp Image 2022-08-19 at 13.58.1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844752251"/>
              </p:ext>
            </p:extLst>
          </p:nvPr>
        </p:nvGraphicFramePr>
        <p:xfrm>
          <a:off x="971600" y="1412776"/>
          <a:ext cx="7704856" cy="430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Заголовок 1"/>
          <p:cNvSpPr txBox="1">
            <a:spLocks/>
          </p:cNvSpPr>
          <p:nvPr/>
        </p:nvSpPr>
        <p:spPr>
          <a:xfrm>
            <a:off x="395536" y="260648"/>
            <a:ext cx="4720038" cy="243915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400" b="1" noProof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</a:t>
            </a:r>
            <a:r>
              <a:rPr lang="ru-RU" sz="14400" b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еобходимо</a:t>
            </a:r>
            <a:r>
              <a:rPr lang="ru-RU" sz="1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целенаправленно формировать свой благоприятный </a:t>
            </a:r>
            <a:r>
              <a:rPr lang="ru-RU" sz="1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имидж</a:t>
            </a:r>
            <a:r>
              <a:rPr kumimoji="0" lang="ru-RU" sz="1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build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4437112"/>
            <a:ext cx="3286148" cy="211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blog.dros.ws/upload/ne_postroennaya_jelezka/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4"/>
          <a:stretch/>
        </p:blipFill>
        <p:spPr bwMode="auto">
          <a:xfrm>
            <a:off x="395536" y="254796"/>
            <a:ext cx="4712326" cy="331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РАБОТА\фото\детский сад 2\ФОТО 2021\ЗЕЛЕНЫЙ НАРЯД\IMG_20210819_1102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3"/>
          <a:stretch/>
        </p:blipFill>
        <p:spPr bwMode="auto">
          <a:xfrm>
            <a:off x="5336488" y="2276872"/>
            <a:ext cx="3091147" cy="38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лето 2022\огород\WhatsApp Image 2022-08-19 at 14.01.40 (3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348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лето 2022\огород\WhatsApp Image 2022-08-19 at 14.01.4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456" y="3327258"/>
            <a:ext cx="4168104" cy="312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лето 2022\сказки\WhatsApp Image 2022-08-19 at 13.58.21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8" y="94971"/>
            <a:ext cx="4722242" cy="354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лето 2022\сказки\WhatsApp Image 2022-08-19 at 13.58.22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-1292" r="17834" b="32108"/>
          <a:stretch/>
        </p:blipFill>
        <p:spPr bwMode="auto">
          <a:xfrm>
            <a:off x="5892948" y="260648"/>
            <a:ext cx="2467298" cy="28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Desktop\лето 2022\сказки\WhatsApp Image 2022-08-19 at 13.58.22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r="12670" b="19674"/>
          <a:stretch/>
        </p:blipFill>
        <p:spPr bwMode="auto">
          <a:xfrm>
            <a:off x="5364472" y="3615034"/>
            <a:ext cx="3524250" cy="29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User\Desktop\лето 2022\сказки\WhatsApp Image 2022-08-19 at 13.58.2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6518" b="21962"/>
          <a:stretch/>
        </p:blipFill>
        <p:spPr bwMode="auto">
          <a:xfrm>
            <a:off x="899592" y="2422004"/>
            <a:ext cx="3325412" cy="41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91290987"/>
              </p:ext>
            </p:extLst>
          </p:nvPr>
        </p:nvGraphicFramePr>
        <p:xfrm>
          <a:off x="971600" y="1124744"/>
          <a:ext cx="5112568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10" name="Picture 10" descr="https://www.pngall.com/wp-content/uploads/10/Bar-Chart-Vector-PNG-Image-Fi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589502" cy="359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97006" y="3932094"/>
            <a:ext cx="43204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ИМИДЖА </a:t>
            </a:r>
            <a:endParaRPr lang="ru-RU" sz="2800" b="1" cap="none" spc="0" dirty="0">
              <a:ln w="1905"/>
              <a:solidFill>
                <a:srgbClr val="00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AutoShape 12" descr="https://coolsen.ru/wp-content/uploads/2021/11/12-20211129_1812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96" y="4193704"/>
            <a:ext cx="2331640" cy="233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414716" y="188640"/>
            <a:ext cx="421484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ВЫВОД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916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414716" y="188640"/>
            <a:ext cx="421484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РЕЗУЛЬТАТЫ А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НКЕТИРОВАНИЯ</a:t>
            </a:r>
            <a:r>
              <a:rPr kumimoji="0" lang="ru-RU" sz="9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РОДИТЕЛЕЙ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A17_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509120"/>
            <a:ext cx="2095547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ar135758850363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66144"/>
            <a:ext cx="2438400" cy="204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69317" y="219014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</a:rPr>
              <a:t>97% </a:t>
            </a:r>
            <a:r>
              <a:rPr lang="ru-RU" sz="2400" b="1" dirty="0">
                <a:solidFill>
                  <a:srgbClr val="003399"/>
                </a:solidFill>
              </a:rPr>
              <a:t>родителей </a:t>
            </a:r>
            <a:r>
              <a:rPr lang="ru-RU" sz="2400" b="1" dirty="0" smtClean="0">
                <a:solidFill>
                  <a:srgbClr val="003399"/>
                </a:solidFill>
              </a:rPr>
              <a:t>(законных представителей) поставили </a:t>
            </a:r>
            <a:r>
              <a:rPr lang="ru-RU" sz="2400" b="1" dirty="0">
                <a:solidFill>
                  <a:srgbClr val="003399"/>
                </a:solidFill>
              </a:rPr>
              <a:t>высокие </a:t>
            </a:r>
            <a:r>
              <a:rPr lang="ru-RU" sz="2400" b="1" dirty="0" smtClean="0">
                <a:solidFill>
                  <a:srgbClr val="003399"/>
                </a:solidFill>
              </a:rPr>
              <a:t>оценки </a:t>
            </a:r>
            <a:r>
              <a:rPr lang="ru-RU" sz="2400" b="1" dirty="0">
                <a:solidFill>
                  <a:srgbClr val="003399"/>
                </a:solidFill>
              </a:rPr>
              <a:t>и готовы на дальнейшее взаимодействие и </a:t>
            </a:r>
            <a:r>
              <a:rPr lang="ru-RU" sz="2400" b="1" dirty="0" smtClean="0">
                <a:solidFill>
                  <a:srgbClr val="003399"/>
                </a:solidFill>
              </a:rPr>
              <a:t>сотрудничество</a:t>
            </a:r>
          </a:p>
          <a:p>
            <a:pPr algn="ctr"/>
            <a:endParaRPr lang="ru-RU" sz="2400" b="1" dirty="0" smtClean="0">
              <a:solidFill>
                <a:srgbClr val="003399"/>
              </a:solidFill>
            </a:endParaRPr>
          </a:p>
          <a:p>
            <a:r>
              <a:rPr lang="ru-RU" sz="2400" b="1" dirty="0" smtClean="0">
                <a:solidFill>
                  <a:srgbClr val="003399"/>
                </a:solidFill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</a:rPr>
              <a:t>97% </a:t>
            </a:r>
            <a:r>
              <a:rPr lang="ru-RU" sz="2400" b="1" dirty="0">
                <a:solidFill>
                  <a:srgbClr val="003399"/>
                </a:solidFill>
              </a:rPr>
              <a:t>родителей готовы рекомендовать наш детский сад своим родственникам и </a:t>
            </a:r>
            <a:r>
              <a:rPr lang="ru-RU" sz="2400" b="1" dirty="0" smtClean="0">
                <a:solidFill>
                  <a:srgbClr val="003399"/>
                </a:solidFill>
              </a:rPr>
              <a:t>знакомым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6" name="AutoShape 2" descr="https://marketingup.ru/sites/default/files/plohaja-kartin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rketingup.ru/sites/default/files/plohaja-kartink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64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414716" y="188640"/>
            <a:ext cx="421484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В КОНКУРСАХ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tom-dsnelubkv.dou.tomsk.ru/wp-content/uploads/2021/11/agrariki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6951"/>
            <a:ext cx="3039203" cy="429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om-dsnelubkv.dou.tomsk.ru/wp-content/uploads/2021/12/Diplom-3-st_MBDOU-DS-KV-d.-Nelyubino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71000"/>
            <a:ext cx="3768287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лето 2022\IMG_20220825_085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3768287" cy="283644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4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adonius.club/uploads/posts/2022-02/1644704619_5-adonius-club-p-spasibo-za-vnimanie-na-golubom-fon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" y="44624"/>
            <a:ext cx="9064233" cy="679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75350" y="274638"/>
            <a:ext cx="3168650" cy="922337"/>
          </a:xfrm>
        </p:spPr>
        <p:txBody>
          <a:bodyPr rtlCol="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ru-RU" sz="4100" b="1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4000" b="1" dirty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42910" y="214290"/>
            <a:ext cx="7358114" cy="134250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21704" y="332656"/>
            <a:ext cx="6143668" cy="70485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9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ОСОБАЯ МИССИЯ СЕЛЬСКОГО ДЕТСКОГО САДА</a:t>
            </a:r>
            <a:r>
              <a:rPr kumimoji="0" lang="ru-RU" sz="1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988" name="Picture 4" descr="https://img2.freepng.ru/20180808/jgh/kisspng-vision-statement-mission-statement-business-visual-quienes-somos-servelir-eirl-5b6b195ba632b6.974538291533745499680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4290"/>
            <a:ext cx="1317451" cy="190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 rot="3722494">
            <a:off x="4560526" y="1167119"/>
            <a:ext cx="967406" cy="555776"/>
          </a:xfrm>
          <a:prstGeom prst="curvedDownArrow">
            <a:avLst>
              <a:gd name="adj1" fmla="val 25000"/>
              <a:gd name="adj2" fmla="val 5052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10529439"/>
              </p:ext>
            </p:extLst>
          </p:nvPr>
        </p:nvGraphicFramePr>
        <p:xfrm>
          <a:off x="1751484" y="2117275"/>
          <a:ext cx="7121217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" descr="https://sergeystegno.ru/wp-content/uploads/2018/10/004-m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0" y="234888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893175" cy="1354137"/>
          </a:xfrm>
        </p:spPr>
        <p:txBody>
          <a:bodyPr rtlCol="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ru-RU" sz="4100" b="1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000" b="1" dirty="0">
              <a:ln w="6350"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734744" y="1628800"/>
            <a:ext cx="997496" cy="18722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734744" y="3429000"/>
            <a:ext cx="997496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734744" y="2755243"/>
            <a:ext cx="925488" cy="745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772497" y="3501008"/>
            <a:ext cx="887735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00290000"/>
              </p:ext>
            </p:extLst>
          </p:nvPr>
        </p:nvGraphicFramePr>
        <p:xfrm>
          <a:off x="-396552" y="1160748"/>
          <a:ext cx="741682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540177" y="1016732"/>
            <a:ext cx="1224136" cy="4968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</a:t>
            </a:r>
            <a:r>
              <a:rPr lang="ru-RU" b="1" dirty="0" smtClean="0"/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СРЕДА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75350" y="274638"/>
            <a:ext cx="3168650" cy="922337"/>
          </a:xfrm>
        </p:spPr>
        <p:txBody>
          <a:bodyPr rtlCol="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ru-RU" sz="4100" b="1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4000" b="1" dirty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42910" y="214290"/>
            <a:ext cx="7358114" cy="134250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7290" y="223821"/>
            <a:ext cx="6643734" cy="70485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РОДИТЕЛИ - ГЛАВНАЯ ЦЕЛЕВАЯ ГРУППА</a:t>
            </a:r>
            <a:r>
              <a:rPr kumimoji="0" lang="ru-RU" sz="1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03848" y="2204864"/>
            <a:ext cx="4932040" cy="864096"/>
          </a:xfrm>
          <a:prstGeom prst="homePlat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Реальная оценка работы ДОУ</a:t>
            </a:r>
          </a:p>
        </p:txBody>
      </p:sp>
      <p:pic>
        <p:nvPicPr>
          <p:cNvPr id="17" name="Рисунок 16" descr="unnamed.jpg"/>
          <p:cNvPicPr>
            <a:picLocks noChangeAspect="1"/>
          </p:cNvPicPr>
          <p:nvPr/>
        </p:nvPicPr>
        <p:blipFill>
          <a:blip r:embed="rId2"/>
          <a:srcRect t="9255"/>
          <a:stretch>
            <a:fillRect/>
          </a:stretch>
        </p:blipFill>
        <p:spPr>
          <a:xfrm>
            <a:off x="563730" y="4581128"/>
            <a:ext cx="3216181" cy="1855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ятиугольник 15"/>
          <p:cNvSpPr/>
          <p:nvPr/>
        </p:nvSpPr>
        <p:spPr>
          <a:xfrm>
            <a:off x="3491880" y="3333805"/>
            <a:ext cx="5065258" cy="880864"/>
          </a:xfrm>
          <a:prstGeom prst="homePlat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общественного мнения</a:t>
            </a:r>
          </a:p>
        </p:txBody>
      </p:sp>
      <p:pic>
        <p:nvPicPr>
          <p:cNvPr id="40964" name="Picture 4" descr="https://img2.freepng.ru/20190714/vck/kisspng-portable-network-graphics-clip-art-family-vector-g-5d2aab929fc930.188624061563077522654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5" y="985714"/>
            <a:ext cx="27003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ятиугольник 12"/>
          <p:cNvSpPr/>
          <p:nvPr/>
        </p:nvSpPr>
        <p:spPr>
          <a:xfrm>
            <a:off x="3811919" y="4398512"/>
            <a:ext cx="5217764" cy="941296"/>
          </a:xfrm>
          <a:prstGeom prst="homePlat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мнение своих детей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ДОУ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404664"/>
            <a:ext cx="4933950" cy="820738"/>
          </a:xfrm>
        </p:spPr>
        <p:txBody>
          <a:bodyPr>
            <a:normAutofit/>
          </a:bodyPr>
          <a:lstStyle/>
          <a:p>
            <a:pPr marL="547688" indent="-411163">
              <a:buNone/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АНАЛИЗ РЕСУРСОВ ДОУ</a:t>
            </a:r>
            <a:endParaRPr lang="ru-RU" alt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s2.gifyu.com/images/Checkseo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2317772" cy="191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s://papik.pro/uploads/posts/2022-01/1641353227_41-papik-pro-p-vektornii-risunok-prezentatsiya-4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3853302" cy="26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8915" y="3429000"/>
            <a:ext cx="911081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7688" indent="-411163" algn="just"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ПЛАНИРОВАНИЕ ОБРАЗА ОБРАЗОВАТЕЛЬНОЙ СРЕДЫ</a:t>
            </a:r>
          </a:p>
        </p:txBody>
      </p:sp>
      <p:pic>
        <p:nvPicPr>
          <p:cNvPr id="1026" name="Picture 2" descr="https://karelinform.ru/attachments/d97c399092861fa239a79f175246f2b0f6e0739a/store/fill/1200/630/844dd330e3fed0f1ec7039fbddea0bbec394d37d151b459d77bf63214c6b/844dd330e3fed0f1ec7039fbddea0bbec394d37d151b459d77bf63214c6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30" y="1124744"/>
            <a:ext cx="3579669" cy="18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 rot="2779007">
            <a:off x="4808226" y="971334"/>
            <a:ext cx="1216152" cy="576064"/>
          </a:xfrm>
          <a:prstGeom prst="curvedDownArrow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ето 2022\навигация\IMG_05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11714"/>
          <a:stretch/>
        </p:blipFill>
        <p:spPr bwMode="auto">
          <a:xfrm>
            <a:off x="3275856" y="1052735"/>
            <a:ext cx="5040560" cy="508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cs6.livemaster.ru/storage/79/db/290e6ab0b0c432b9e3f50629c1b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13952"/>
          <a:stretch/>
        </p:blipFill>
        <p:spPr bwMode="auto">
          <a:xfrm>
            <a:off x="323528" y="315652"/>
            <a:ext cx="2629298" cy="2050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лето 2022\навигация\WhatsApp Image 2022-08-19 at 14.01.37 (2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1" t="36324" r="44743" b="35563"/>
          <a:stretch/>
        </p:blipFill>
        <p:spPr bwMode="auto">
          <a:xfrm>
            <a:off x="5254699" y="980728"/>
            <a:ext cx="348565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лето 2022\навигация\WhatsApp Image 2022-08-19 at 14.01.37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437448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144</Words>
  <Application>Microsoft Office PowerPoint</Application>
  <PresentationFormat>Экран (4:3)</PresentationFormat>
  <Paragraphs>42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Муниципальное бюджетное дошкольное образовательное учреждение  «Детский сад комбинированного вида д.Нелюбино» Томского района                 </vt:lpstr>
      <vt:lpstr>Презентация PowerPoint</vt:lpstr>
      <vt:lpstr>Презентация PowerPoint</vt:lpstr>
      <vt:lpstr>      </vt:lpstr>
      <vt:lpstr> </vt:lpstr>
      <vt:lpstr>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</dc:creator>
  <cp:lastModifiedBy>Пользователь Windows</cp:lastModifiedBy>
  <cp:revision>121</cp:revision>
  <dcterms:created xsi:type="dcterms:W3CDTF">2015-07-22T18:09:53Z</dcterms:created>
  <dcterms:modified xsi:type="dcterms:W3CDTF">2022-08-25T04:48:17Z</dcterms:modified>
</cp:coreProperties>
</file>